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6"/>
  </p:notesMasterIdLst>
  <p:sldIdLst>
    <p:sldId id="272" r:id="rId5"/>
    <p:sldId id="266" r:id="rId6"/>
    <p:sldId id="265" r:id="rId7"/>
    <p:sldId id="261" r:id="rId8"/>
    <p:sldId id="257" r:id="rId9"/>
    <p:sldId id="268" r:id="rId10"/>
    <p:sldId id="262" r:id="rId11"/>
    <p:sldId id="263" r:id="rId12"/>
    <p:sldId id="264" r:id="rId13"/>
    <p:sldId id="273" r:id="rId14"/>
    <p:sldId id="271" r:id="rId15"/>
  </p:sldIdLst>
  <p:sldSz cx="12192000" cy="6858000"/>
  <p:notesSz cx="6797675" cy="992505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BE3D6"/>
    <a:srgbClr val="15608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B104BE5-26AA-4EEA-A551-B65F6B99B7A6}" v="26" dt="2025-09-12T17:39:56.98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000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1134" y="30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microsoft.com/office/2016/11/relationships/changesInfo" Target="changesInfos/changesInfo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Roberto Del Siena" userId="ad82f422-c239-4bfc-b16d-f50a1c9f6d01" providerId="ADAL" clId="{765F852B-56A0-4C78-BC28-BF88297D40BD}"/>
    <pc:docChg chg="undo custSel addSld modSld">
      <pc:chgData name="Roberto Del Siena" userId="ad82f422-c239-4bfc-b16d-f50a1c9f6d01" providerId="ADAL" clId="{765F852B-56A0-4C78-BC28-BF88297D40BD}" dt="2025-09-13T17:20:18.788" v="136" actId="20577"/>
      <pc:docMkLst>
        <pc:docMk/>
      </pc:docMkLst>
      <pc:sldChg chg="modSp mod">
        <pc:chgData name="Roberto Del Siena" userId="ad82f422-c239-4bfc-b16d-f50a1c9f6d01" providerId="ADAL" clId="{765F852B-56A0-4C78-BC28-BF88297D40BD}" dt="2025-09-13T17:20:18.788" v="136" actId="20577"/>
        <pc:sldMkLst>
          <pc:docMk/>
          <pc:sldMk cId="3456658401" sldId="265"/>
        </pc:sldMkLst>
        <pc:spChg chg="mod">
          <ac:chgData name="Roberto Del Siena" userId="ad82f422-c239-4bfc-b16d-f50a1c9f6d01" providerId="ADAL" clId="{765F852B-56A0-4C78-BC28-BF88297D40BD}" dt="2025-09-13T17:20:18.788" v="136" actId="20577"/>
          <ac:spMkLst>
            <pc:docMk/>
            <pc:sldMk cId="3456658401" sldId="265"/>
            <ac:spMk id="3" creationId="{7A3A1050-C024-B4C6-7ED6-F0D83C64F1D0}"/>
          </ac:spMkLst>
        </pc:spChg>
      </pc:sldChg>
      <pc:sldChg chg="modSp mod">
        <pc:chgData name="Roberto Del Siena" userId="ad82f422-c239-4bfc-b16d-f50a1c9f6d01" providerId="ADAL" clId="{765F852B-56A0-4C78-BC28-BF88297D40BD}" dt="2025-09-12T17:40:22.115" v="135" actId="404"/>
        <pc:sldMkLst>
          <pc:docMk/>
          <pc:sldMk cId="1137602628" sldId="266"/>
        </pc:sldMkLst>
        <pc:spChg chg="mod">
          <ac:chgData name="Roberto Del Siena" userId="ad82f422-c239-4bfc-b16d-f50a1c9f6d01" providerId="ADAL" clId="{765F852B-56A0-4C78-BC28-BF88297D40BD}" dt="2025-09-12T17:40:22.115" v="135" actId="404"/>
          <ac:spMkLst>
            <pc:docMk/>
            <pc:sldMk cId="1137602628" sldId="266"/>
            <ac:spMk id="3" creationId="{746837D5-320B-7E6B-E3CB-4D495FD99EC2}"/>
          </ac:spMkLst>
        </pc:spChg>
      </pc:sldChg>
      <pc:sldChg chg="modSp mod">
        <pc:chgData name="Roberto Del Siena" userId="ad82f422-c239-4bfc-b16d-f50a1c9f6d01" providerId="ADAL" clId="{765F852B-56A0-4C78-BC28-BF88297D40BD}" dt="2025-09-12T17:39:04.426" v="128" actId="20577"/>
        <pc:sldMkLst>
          <pc:docMk/>
          <pc:sldMk cId="2491010735" sldId="272"/>
        </pc:sldMkLst>
        <pc:spChg chg="mod">
          <ac:chgData name="Roberto Del Siena" userId="ad82f422-c239-4bfc-b16d-f50a1c9f6d01" providerId="ADAL" clId="{765F852B-56A0-4C78-BC28-BF88297D40BD}" dt="2025-09-12T17:39:04.426" v="128" actId="20577"/>
          <ac:spMkLst>
            <pc:docMk/>
            <pc:sldMk cId="2491010735" sldId="272"/>
            <ac:spMk id="4" creationId="{75D13878-4E2E-D7F9-AA05-49032B6A95CA}"/>
          </ac:spMkLst>
        </pc:spChg>
      </pc:sldChg>
      <pc:sldChg chg="addSp delSp modSp add mod">
        <pc:chgData name="Roberto Del Siena" userId="ad82f422-c239-4bfc-b16d-f50a1c9f6d01" providerId="ADAL" clId="{765F852B-56A0-4C78-BC28-BF88297D40BD}" dt="2025-09-12T17:33:36.943" v="98" actId="1076"/>
        <pc:sldMkLst>
          <pc:docMk/>
          <pc:sldMk cId="4135646581" sldId="273"/>
        </pc:sldMkLst>
        <pc:spChg chg="del">
          <ac:chgData name="Roberto Del Siena" userId="ad82f422-c239-4bfc-b16d-f50a1c9f6d01" providerId="ADAL" clId="{765F852B-56A0-4C78-BC28-BF88297D40BD}" dt="2025-09-12T17:26:29.949" v="47" actId="26606"/>
          <ac:spMkLst>
            <pc:docMk/>
            <pc:sldMk cId="4135646581" sldId="273"/>
            <ac:spMk id="1050" creationId="{7DC68439-2AB5-0ACD-98A5-D83E6BE9649F}"/>
          </ac:spMkLst>
        </pc:spChg>
        <pc:spChg chg="add del">
          <ac:chgData name="Roberto Del Siena" userId="ad82f422-c239-4bfc-b16d-f50a1c9f6d01" providerId="ADAL" clId="{765F852B-56A0-4C78-BC28-BF88297D40BD}" dt="2025-09-12T17:29:28.102" v="70" actId="26606"/>
          <ac:spMkLst>
            <pc:docMk/>
            <pc:sldMk cId="4135646581" sldId="273"/>
            <ac:spMk id="1055" creationId="{1284CA7F-B696-4085-84C6-CD668817E685}"/>
          </ac:spMkLst>
        </pc:spChg>
        <pc:spChg chg="add del">
          <ac:chgData name="Roberto Del Siena" userId="ad82f422-c239-4bfc-b16d-f50a1c9f6d01" providerId="ADAL" clId="{765F852B-56A0-4C78-BC28-BF88297D40BD}" dt="2025-09-12T17:29:28.102" v="70" actId="26606"/>
          <ac:spMkLst>
            <pc:docMk/>
            <pc:sldMk cId="4135646581" sldId="273"/>
            <ac:spMk id="1057" creationId="{858A10F4-B847-4777-BC82-782F6FB36E40}"/>
          </ac:spMkLst>
        </pc:spChg>
        <pc:spChg chg="add del">
          <ac:chgData name="Roberto Del Siena" userId="ad82f422-c239-4bfc-b16d-f50a1c9f6d01" providerId="ADAL" clId="{765F852B-56A0-4C78-BC28-BF88297D40BD}" dt="2025-09-12T17:29:28.102" v="70" actId="26606"/>
          <ac:spMkLst>
            <pc:docMk/>
            <pc:sldMk cId="4135646581" sldId="273"/>
            <ac:spMk id="1059" creationId="{8883B597-C9A1-46EF-AB6B-71DF0B1ED4A6}"/>
          </ac:spMkLst>
        </pc:spChg>
        <pc:spChg chg="add del">
          <ac:chgData name="Roberto Del Siena" userId="ad82f422-c239-4bfc-b16d-f50a1c9f6d01" providerId="ADAL" clId="{765F852B-56A0-4C78-BC28-BF88297D40BD}" dt="2025-09-12T17:29:28.102" v="70" actId="26606"/>
          <ac:spMkLst>
            <pc:docMk/>
            <pc:sldMk cId="4135646581" sldId="273"/>
            <ac:spMk id="1061" creationId="{A0B38421-369F-445C-9543-5BC17BC09040}"/>
          </ac:spMkLst>
        </pc:spChg>
        <pc:spChg chg="add del">
          <ac:chgData name="Roberto Del Siena" userId="ad82f422-c239-4bfc-b16d-f50a1c9f6d01" providerId="ADAL" clId="{765F852B-56A0-4C78-BC28-BF88297D40BD}" dt="2025-09-12T17:29:28.102" v="70" actId="26606"/>
          <ac:spMkLst>
            <pc:docMk/>
            <pc:sldMk cId="4135646581" sldId="273"/>
            <ac:spMk id="1063" creationId="{FAA9CE81-CAF0-41E3-8E73-CAFA13A0B1A7}"/>
          </ac:spMkLst>
        </pc:spChg>
        <pc:spChg chg="add del">
          <ac:chgData name="Roberto Del Siena" userId="ad82f422-c239-4bfc-b16d-f50a1c9f6d01" providerId="ADAL" clId="{765F852B-56A0-4C78-BC28-BF88297D40BD}" dt="2025-09-12T17:29:18.030" v="65" actId="26606"/>
          <ac:spMkLst>
            <pc:docMk/>
            <pc:sldMk cId="4135646581" sldId="273"/>
            <ac:spMk id="1068" creationId="{9A72E43A-2FC3-43A9-8E8E-0BF749E66E4F}"/>
          </ac:spMkLst>
        </pc:spChg>
        <pc:spChg chg="add del">
          <ac:chgData name="Roberto Del Siena" userId="ad82f422-c239-4bfc-b16d-f50a1c9f6d01" providerId="ADAL" clId="{765F852B-56A0-4C78-BC28-BF88297D40BD}" dt="2025-09-12T17:29:20.118" v="67" actId="26606"/>
          <ac:spMkLst>
            <pc:docMk/>
            <pc:sldMk cId="4135646581" sldId="273"/>
            <ac:spMk id="1070" creationId="{42A4FC2C-047E-45A5-965D-8E1E3BF09BC6}"/>
          </ac:spMkLst>
        </pc:spChg>
        <pc:spChg chg="add del">
          <ac:chgData name="Roberto Del Siena" userId="ad82f422-c239-4bfc-b16d-f50a1c9f6d01" providerId="ADAL" clId="{765F852B-56A0-4C78-BC28-BF88297D40BD}" dt="2025-09-12T17:29:28.097" v="69" actId="26606"/>
          <ac:spMkLst>
            <pc:docMk/>
            <pc:sldMk cId="4135646581" sldId="273"/>
            <ac:spMk id="1072" creationId="{4CD203B6-9D34-4C55-9CF4-916D7971400E}"/>
          </ac:spMkLst>
        </pc:spChg>
        <pc:spChg chg="add del">
          <ac:chgData name="Roberto Del Siena" userId="ad82f422-c239-4bfc-b16d-f50a1c9f6d01" providerId="ADAL" clId="{765F852B-56A0-4C78-BC28-BF88297D40BD}" dt="2025-09-12T17:32:30.857" v="88" actId="26606"/>
          <ac:spMkLst>
            <pc:docMk/>
            <pc:sldMk cId="4135646581" sldId="273"/>
            <ac:spMk id="1074" creationId="{4AAA6991-1DF8-455A-9991-7F52F96659E0}"/>
          </ac:spMkLst>
        </pc:spChg>
        <pc:spChg chg="add">
          <ac:chgData name="Roberto Del Siena" userId="ad82f422-c239-4bfc-b16d-f50a1c9f6d01" providerId="ADAL" clId="{765F852B-56A0-4C78-BC28-BF88297D40BD}" dt="2025-09-12T17:32:30.857" v="88" actId="26606"/>
          <ac:spMkLst>
            <pc:docMk/>
            <pc:sldMk cId="4135646581" sldId="273"/>
            <ac:spMk id="1079" creationId="{E1A92768-C90D-4200-8975-84CC4D4BC944}"/>
          </ac:spMkLst>
        </pc:spChg>
        <pc:picChg chg="add mod ord">
          <ac:chgData name="Roberto Del Siena" userId="ad82f422-c239-4bfc-b16d-f50a1c9f6d01" providerId="ADAL" clId="{765F852B-56A0-4C78-BC28-BF88297D40BD}" dt="2025-09-12T17:32:59.037" v="94" actId="1076"/>
          <ac:picMkLst>
            <pc:docMk/>
            <pc:sldMk cId="4135646581" sldId="273"/>
            <ac:picMk id="3" creationId="{FA56F254-A2E6-BBE3-C1CF-B15685409D85}"/>
          </ac:picMkLst>
        </pc:picChg>
        <pc:picChg chg="add mod ord">
          <ac:chgData name="Roberto Del Siena" userId="ad82f422-c239-4bfc-b16d-f50a1c9f6d01" providerId="ADAL" clId="{765F852B-56A0-4C78-BC28-BF88297D40BD}" dt="2025-09-12T17:32:48.782" v="92" actId="1076"/>
          <ac:picMkLst>
            <pc:docMk/>
            <pc:sldMk cId="4135646581" sldId="273"/>
            <ac:picMk id="5" creationId="{E1057902-3A69-2D92-45AF-452CD4D9BDF4}"/>
          </ac:picMkLst>
        </pc:picChg>
        <pc:picChg chg="add del mod">
          <ac:chgData name="Roberto Del Siena" userId="ad82f422-c239-4bfc-b16d-f50a1c9f6d01" providerId="ADAL" clId="{765F852B-56A0-4C78-BC28-BF88297D40BD}" dt="2025-09-12T17:25:53.550" v="43" actId="478"/>
          <ac:picMkLst>
            <pc:docMk/>
            <pc:sldMk cId="4135646581" sldId="273"/>
            <ac:picMk id="7" creationId="{CDE5B02E-92B5-ED4C-2264-ACC5516ED0DB}"/>
          </ac:picMkLst>
        </pc:picChg>
        <pc:picChg chg="del">
          <ac:chgData name="Roberto Del Siena" userId="ad82f422-c239-4bfc-b16d-f50a1c9f6d01" providerId="ADAL" clId="{765F852B-56A0-4C78-BC28-BF88297D40BD}" dt="2025-09-12T17:24:06.841" v="7" actId="478"/>
          <ac:picMkLst>
            <pc:docMk/>
            <pc:sldMk cId="4135646581" sldId="273"/>
            <ac:picMk id="8" creationId="{EB89E9D1-B393-B777-91C8-DB7D62A28FEC}"/>
          </ac:picMkLst>
        </pc:picChg>
        <pc:picChg chg="add mod ord">
          <ac:chgData name="Roberto Del Siena" userId="ad82f422-c239-4bfc-b16d-f50a1c9f6d01" providerId="ADAL" clId="{765F852B-56A0-4C78-BC28-BF88297D40BD}" dt="2025-09-12T17:33:36.943" v="98" actId="1076"/>
          <ac:picMkLst>
            <pc:docMk/>
            <pc:sldMk cId="4135646581" sldId="273"/>
            <ac:picMk id="10" creationId="{78D8DE10-8524-60B3-722A-2D1492B13550}"/>
          </ac:picMkLst>
        </pc:picChg>
        <pc:picChg chg="add mod ord">
          <ac:chgData name="Roberto Del Siena" userId="ad82f422-c239-4bfc-b16d-f50a1c9f6d01" providerId="ADAL" clId="{765F852B-56A0-4C78-BC28-BF88297D40BD}" dt="2025-09-12T17:32:53.280" v="93" actId="1076"/>
          <ac:picMkLst>
            <pc:docMk/>
            <pc:sldMk cId="4135646581" sldId="273"/>
            <ac:picMk id="12" creationId="{940A124C-54EE-51E8-AEE6-0A76BFADF92D}"/>
          </ac:picMkLst>
        </pc:picChg>
        <pc:picChg chg="add mod ord">
          <ac:chgData name="Roberto Del Siena" userId="ad82f422-c239-4bfc-b16d-f50a1c9f6d01" providerId="ADAL" clId="{765F852B-56A0-4C78-BC28-BF88297D40BD}" dt="2025-09-12T17:32:40.634" v="90" actId="1076"/>
          <ac:picMkLst>
            <pc:docMk/>
            <pc:sldMk cId="4135646581" sldId="273"/>
            <ac:picMk id="14" creationId="{FC874BC5-52AE-BE84-48B5-790819C64A73}"/>
          </ac:picMkLst>
        </pc:picChg>
        <pc:picChg chg="add del mod">
          <ac:chgData name="Roberto Del Siena" userId="ad82f422-c239-4bfc-b16d-f50a1c9f6d01" providerId="ADAL" clId="{765F852B-56A0-4C78-BC28-BF88297D40BD}" dt="2025-09-12T17:30:20.098" v="74" actId="478"/>
          <ac:picMkLst>
            <pc:docMk/>
            <pc:sldMk cId="4135646581" sldId="273"/>
            <ac:picMk id="16" creationId="{53D982E2-FD5C-0603-8DD1-36406DD54735}"/>
          </ac:picMkLst>
        </pc:picChg>
        <pc:picChg chg="add del mod">
          <ac:chgData name="Roberto Del Siena" userId="ad82f422-c239-4bfc-b16d-f50a1c9f6d01" providerId="ADAL" clId="{765F852B-56A0-4C78-BC28-BF88297D40BD}" dt="2025-09-12T17:30:28.858" v="78" actId="478"/>
          <ac:picMkLst>
            <pc:docMk/>
            <pc:sldMk cId="4135646581" sldId="273"/>
            <ac:picMk id="18" creationId="{3D358948-47A1-ECA5-F72B-BF6DD1126634}"/>
          </ac:picMkLst>
        </pc:picChg>
        <pc:picChg chg="add del mod">
          <ac:chgData name="Roberto Del Siena" userId="ad82f422-c239-4bfc-b16d-f50a1c9f6d01" providerId="ADAL" clId="{765F852B-56A0-4C78-BC28-BF88297D40BD}" dt="2025-09-12T17:30:48.099" v="82" actId="478"/>
          <ac:picMkLst>
            <pc:docMk/>
            <pc:sldMk cId="4135646581" sldId="273"/>
            <ac:picMk id="20" creationId="{F83DBCEE-67FB-F37B-FF53-2B8B0A0A1A41}"/>
          </ac:picMkLst>
        </pc:picChg>
        <pc:picChg chg="add mod">
          <ac:chgData name="Roberto Del Siena" userId="ad82f422-c239-4bfc-b16d-f50a1c9f6d01" providerId="ADAL" clId="{765F852B-56A0-4C78-BC28-BF88297D40BD}" dt="2025-09-12T17:33:03.463" v="95" actId="1076"/>
          <ac:picMkLst>
            <pc:docMk/>
            <pc:sldMk cId="4135646581" sldId="273"/>
            <ac:picMk id="22" creationId="{8A2E47C5-B4A8-8917-1C2B-B8A45EE23A71}"/>
          </ac:picMkLst>
        </pc:picChg>
        <pc:picChg chg="del">
          <ac:chgData name="Roberto Del Siena" userId="ad82f422-c239-4bfc-b16d-f50a1c9f6d01" providerId="ADAL" clId="{765F852B-56A0-4C78-BC28-BF88297D40BD}" dt="2025-09-12T17:24:04.944" v="5" actId="478"/>
          <ac:picMkLst>
            <pc:docMk/>
            <pc:sldMk cId="4135646581" sldId="273"/>
            <ac:picMk id="1026" creationId="{16D619F5-07DF-5980-4069-D44BF1555EF9}"/>
          </ac:picMkLst>
        </pc:picChg>
        <pc:picChg chg="del">
          <ac:chgData name="Roberto Del Siena" userId="ad82f422-c239-4bfc-b16d-f50a1c9f6d01" providerId="ADAL" clId="{765F852B-56A0-4C78-BC28-BF88297D40BD}" dt="2025-09-12T17:24:03.516" v="4" actId="478"/>
          <ac:picMkLst>
            <pc:docMk/>
            <pc:sldMk cId="4135646581" sldId="273"/>
            <ac:picMk id="1028" creationId="{3FC55D59-E8EB-DA2A-E2ED-B5ED3C0A1E6B}"/>
          </ac:picMkLst>
        </pc:picChg>
        <pc:picChg chg="del">
          <ac:chgData name="Roberto Del Siena" userId="ad82f422-c239-4bfc-b16d-f50a1c9f6d01" providerId="ADAL" clId="{765F852B-56A0-4C78-BC28-BF88297D40BD}" dt="2025-09-12T17:24:07.717" v="8" actId="478"/>
          <ac:picMkLst>
            <pc:docMk/>
            <pc:sldMk cId="4135646581" sldId="273"/>
            <ac:picMk id="1030" creationId="{A07264CC-DF1F-0F22-5CD1-DF8557A162F7}"/>
          </ac:picMkLst>
        </pc:picChg>
        <pc:picChg chg="del">
          <ac:chgData name="Roberto Del Siena" userId="ad82f422-c239-4bfc-b16d-f50a1c9f6d01" providerId="ADAL" clId="{765F852B-56A0-4C78-BC28-BF88297D40BD}" dt="2025-09-12T17:24:05.886" v="6" actId="478"/>
          <ac:picMkLst>
            <pc:docMk/>
            <pc:sldMk cId="4135646581" sldId="273"/>
            <ac:picMk id="1032" creationId="{48FBFA27-63EF-D392-0E38-4A96F8476675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BD010E9-7C66-443A-86A9-6CB84690E4D3}" type="datetimeFigureOut">
              <a:rPr lang="de-CH" smtClean="0"/>
              <a:t>13.09.2025</a:t>
            </a:fld>
            <a:endParaRPr lang="de-CH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CH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9450" y="4776788"/>
            <a:ext cx="5438775" cy="39084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BDC7D23-7F20-424C-A05C-088786362037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6713289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2644C6C-9AC9-EF52-2C3F-848D45A4B71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>
            <a:extLst>
              <a:ext uri="{FF2B5EF4-FFF2-40B4-BE49-F238E27FC236}">
                <a16:creationId xmlns:a16="http://schemas.microsoft.com/office/drawing/2014/main" id="{6F7EBEEE-FF59-4872-5C2F-F32787074BC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>
            <a:extLst>
              <a:ext uri="{FF2B5EF4-FFF2-40B4-BE49-F238E27FC236}">
                <a16:creationId xmlns:a16="http://schemas.microsoft.com/office/drawing/2014/main" id="{7A217C7B-43D7-6F75-A7D9-FC7D07CE38B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3A8FBF12-351A-C7CC-3CC4-09F10E5B384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BDC7D23-7F20-424C-A05C-088786362037}" type="slidenum">
              <a:rPr lang="de-CH" smtClean="0"/>
              <a:t>2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00861148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BDC7D23-7F20-424C-A05C-088786362037}" type="slidenum">
              <a:rPr lang="de-CH" smtClean="0"/>
              <a:t>3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25669491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BDC7D23-7F20-424C-A05C-088786362037}" type="slidenum">
              <a:rPr lang="de-CH" smtClean="0"/>
              <a:t>10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6258460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E8BE05E-BD51-9E92-2BEC-D1EB2E7DF0A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1DAF999C-97F5-176A-1E73-6883B83E48C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de-CH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A7A303E1-1696-5EEC-A78B-CF2DED5A0E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2BC295-3A67-4AC7-880D-57511CD46002}" type="datetimeFigureOut">
              <a:rPr lang="de-CH" smtClean="0"/>
              <a:t>13.09.2025</a:t>
            </a:fld>
            <a:endParaRPr lang="de-CH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7AD2CA3F-1E3B-C010-8DFD-5FDE70FD2A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B602D0F9-84FD-404A-15BE-AE688F7924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3655D4-0EF4-4382-8501-5AAD218D4B45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7308161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F2CDA30-022D-FA39-AE43-B78D3C2F08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8C62E599-AD12-8C2D-A88E-E85318E5B78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2649CE13-7FD4-4635-7775-DF833C7352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2BC295-3A67-4AC7-880D-57511CD46002}" type="datetimeFigureOut">
              <a:rPr lang="de-CH" smtClean="0"/>
              <a:t>13.09.2025</a:t>
            </a:fld>
            <a:endParaRPr lang="de-CH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616E00A4-9CFD-B4F5-ECB0-6FF5A1836E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B87E3042-83B2-68AD-1691-CC084271AA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3655D4-0EF4-4382-8501-5AAD218D4B45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6569544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A59AACE2-C5B5-B72B-6EF4-24290262279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C1E2C90B-8FA1-2763-3CA7-7C68CCF5E77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C4EF95FD-FF47-EED5-D519-19CAC9A15B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2BC295-3A67-4AC7-880D-57511CD46002}" type="datetimeFigureOut">
              <a:rPr lang="de-CH" smtClean="0"/>
              <a:t>13.09.2025</a:t>
            </a:fld>
            <a:endParaRPr lang="de-CH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D09B4335-4979-D02A-FFBD-3926B57C2B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746047E3-E30F-B9A3-F74E-271B0C50F6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3655D4-0EF4-4382-8501-5AAD218D4B45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0712676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18738CE-A57B-7D60-2617-D839DDFD4D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88A61CEA-F4AD-629F-3F45-2007809549B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4ED7DED-1BA8-1084-5EBE-B26D1ACFC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2BC295-3A67-4AC7-880D-57511CD46002}" type="datetimeFigureOut">
              <a:rPr lang="de-CH" smtClean="0"/>
              <a:t>13.09.2025</a:t>
            </a:fld>
            <a:endParaRPr lang="de-CH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5D17757-FA09-0D05-76D5-D6970379E3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FE5CFE3-3F67-7E8D-17D6-95A5E9AAC1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3655D4-0EF4-4382-8501-5AAD218D4B45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6300920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741C842-BDB2-07F7-CB86-0498B68B1A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ADAE55A9-87DE-1123-952F-C065B215919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4E464BE2-59D6-C09B-B689-26AB9B0442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2BC295-3A67-4AC7-880D-57511CD46002}" type="datetimeFigureOut">
              <a:rPr lang="de-CH" smtClean="0"/>
              <a:t>13.09.2025</a:t>
            </a:fld>
            <a:endParaRPr lang="de-CH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AFAB8B77-9D22-4F6B-0DCA-5F69AFF0F5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011233E-852D-5852-0E07-7611D64A4A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3655D4-0EF4-4382-8501-5AAD218D4B45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7972434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197B17F-4623-6355-C8F0-D2B82002CA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E0F40D31-36B0-EF9D-8A34-53D018051E2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9339CD62-541F-4630-1E63-C349EE08C4E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0864E553-8F5E-57A0-93C6-23EC7440D7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2BC295-3A67-4AC7-880D-57511CD46002}" type="datetimeFigureOut">
              <a:rPr lang="de-CH" smtClean="0"/>
              <a:t>13.09.2025</a:t>
            </a:fld>
            <a:endParaRPr lang="de-CH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D37A7CB3-7342-E468-B177-85EA2C567F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CB744281-B727-2A45-456D-4F6F8D25D2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3655D4-0EF4-4382-8501-5AAD218D4B45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6705326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64A6776-9D33-A709-BFBE-DE2F0D8A25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3B005FCC-A0E6-07AF-9220-2658B6C481A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7BAF8FC9-12B2-DE61-84BC-33F1931A687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C4E9F0F3-9BC7-E5FC-76A3-73C21742D5C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10C897B6-E923-01A8-8B38-E3071D2A86A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A5999760-219D-74EC-4184-7E8E43BB21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2BC295-3A67-4AC7-880D-57511CD46002}" type="datetimeFigureOut">
              <a:rPr lang="de-CH" smtClean="0"/>
              <a:t>13.09.2025</a:t>
            </a:fld>
            <a:endParaRPr lang="de-CH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E8E15876-7CD5-A18C-6162-257953136F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EB9DE4EC-0EA5-2D55-E7D9-6BD425EB7C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3655D4-0EF4-4382-8501-5AAD218D4B45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3547584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59E79FB-5D00-5925-8554-2558CAA6AD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1CC0F421-6D71-B90D-D5FD-C9D1653239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2BC295-3A67-4AC7-880D-57511CD46002}" type="datetimeFigureOut">
              <a:rPr lang="de-CH" smtClean="0"/>
              <a:t>13.09.2025</a:t>
            </a:fld>
            <a:endParaRPr lang="de-CH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1494ABD6-9946-6D16-61D0-886AFE7BEC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9A8386FF-0846-1876-E641-E1FB908260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3655D4-0EF4-4382-8501-5AAD218D4B45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1174420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0269267E-645B-4931-FC65-95BE6BB486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2BC295-3A67-4AC7-880D-57511CD46002}" type="datetimeFigureOut">
              <a:rPr lang="de-CH" smtClean="0"/>
              <a:t>13.09.2025</a:t>
            </a:fld>
            <a:endParaRPr lang="de-CH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47A37CA1-9A56-97D4-9A33-33A13A38C5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356CC85D-6BBC-DDF3-B536-AF901391A6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3655D4-0EF4-4382-8501-5AAD218D4B45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8073585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B193382-D95B-B834-1A9E-2C50070CC0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8FE88D99-7E13-EA76-6E4A-7FF249479E8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6F3EB9D8-60AE-A8EF-E9C6-46F6FB20856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98DB03EB-796D-637E-CEDF-31D6B7FA82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2BC295-3A67-4AC7-880D-57511CD46002}" type="datetimeFigureOut">
              <a:rPr lang="de-CH" smtClean="0"/>
              <a:t>13.09.2025</a:t>
            </a:fld>
            <a:endParaRPr lang="de-CH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045D60E0-7A18-5DFF-ADFE-13EDBABB04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0AB9EAD8-C067-7261-62CF-17FA2E76B8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3655D4-0EF4-4382-8501-5AAD218D4B45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9832673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BA96C87-7C6C-F64C-639C-E2FEC7621B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DBE5FE7E-02E8-2D1E-AB1F-1B1E2DB2BD7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CH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B43AD5CF-2ADE-A336-799F-EB344D52C7B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197C3331-1B54-91DE-EC83-5AE6C4C2B8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2BC295-3A67-4AC7-880D-57511CD46002}" type="datetimeFigureOut">
              <a:rPr lang="de-CH" smtClean="0"/>
              <a:t>13.09.2025</a:t>
            </a:fld>
            <a:endParaRPr lang="de-CH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3E4E65A5-9192-70F2-F498-FA70CD13A8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45CD225F-1B09-1F3A-2244-593CC3A004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3655D4-0EF4-4382-8501-5AAD218D4B45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5031094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30292165-9DF5-10F7-3A73-1ADAECF25C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D36BEE86-F89C-DA73-189A-8E32EA281A0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F9B28470-1D5C-CEB8-8F6B-96431025F39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B2BC295-3A67-4AC7-880D-57511CD46002}" type="datetimeFigureOut">
              <a:rPr lang="de-CH" smtClean="0"/>
              <a:t>13.09.2025</a:t>
            </a:fld>
            <a:endParaRPr lang="de-CH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F5EF7C52-416F-5C2A-AA6A-3407D9E55CD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de-CH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BE57A2E9-40D0-6047-AC2F-1644DFC84C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E3655D4-0EF4-4382-8501-5AAD218D4B45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1707811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jpg"/><Relationship Id="rId3" Type="http://schemas.openxmlformats.org/officeDocument/2006/relationships/image" Target="../media/image21.jpg"/><Relationship Id="rId7" Type="http://schemas.openxmlformats.org/officeDocument/2006/relationships/image" Target="../media/image2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.png"/><Relationship Id="rId5" Type="http://schemas.openxmlformats.org/officeDocument/2006/relationships/image" Target="../media/image23.jpg"/><Relationship Id="rId4" Type="http://schemas.openxmlformats.org/officeDocument/2006/relationships/image" Target="../media/image2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sv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image" Target="../media/image15.jp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JPEG"/><Relationship Id="rId5" Type="http://schemas.openxmlformats.org/officeDocument/2006/relationships/image" Target="../media/image13.jpg"/><Relationship Id="rId4" Type="http://schemas.openxmlformats.org/officeDocument/2006/relationships/image" Target="../media/image12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D2F7D282-357C-DCBF-8B18-042D8C37BC0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2" name="Slide Background">
            <a:extLst>
              <a:ext uri="{FF2B5EF4-FFF2-40B4-BE49-F238E27FC236}">
                <a16:creationId xmlns:a16="http://schemas.microsoft.com/office/drawing/2014/main" id="{3C74736D-D348-9D3A-5536-FD9877B2420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-1" y="0"/>
            <a:ext cx="12191999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 useBgFill="1">
        <p:nvSpPr>
          <p:cNvPr id="73" name="Rectangle 69">
            <a:extLst>
              <a:ext uri="{FF2B5EF4-FFF2-40B4-BE49-F238E27FC236}">
                <a16:creationId xmlns:a16="http://schemas.microsoft.com/office/drawing/2014/main" id="{64980B51-3E1F-97F0-5BCD-3F8058F17FA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8522446" cy="2285999"/>
          </a:xfrm>
          <a:prstGeom prst="rect">
            <a:avLst/>
          </a:prstGeom>
          <a:ln>
            <a:noFill/>
          </a:ln>
          <a:effectLst>
            <a:outerShdw blurRad="596900" dist="304800" dir="7140000" sx="90000" sy="90000" algn="t" rotWithShape="0">
              <a:srgbClr val="000000">
                <a:alpha val="15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74DDC0A4-6F81-041F-DFC6-099642EDD1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1803" y="350196"/>
            <a:ext cx="6687040" cy="1624520"/>
          </a:xfrm>
        </p:spPr>
        <p:txBody>
          <a:bodyPr anchor="ctr">
            <a:normAutofit/>
          </a:bodyPr>
          <a:lstStyle/>
          <a:p>
            <a:r>
              <a:rPr lang="de-CH" sz="4000" dirty="0">
                <a:solidFill>
                  <a:schemeClr val="tx2"/>
                </a:solidFill>
                <a:latin typeface="Aptos Black" panose="020B0004020202020204" pitchFamily="34" charset="0"/>
              </a:rPr>
              <a:t>Tag der offenen Tür</a:t>
            </a:r>
            <a:endParaRPr lang="de-CH" sz="4000" b="1" dirty="0">
              <a:latin typeface="Aptos Black" panose="020B0004020202020204" pitchFamily="34" charset="0"/>
            </a:endParaRPr>
          </a:p>
        </p:txBody>
      </p:sp>
      <p:pic>
        <p:nvPicPr>
          <p:cNvPr id="7" name="Grafik 6" descr="Ein Bild, das Text, Grafiken, Schrift, Logo enthält.&#10;&#10;KI-generierte Inhalte können fehlerhaft sein.">
            <a:extLst>
              <a:ext uri="{FF2B5EF4-FFF2-40B4-BE49-F238E27FC236}">
                <a16:creationId xmlns:a16="http://schemas.microsoft.com/office/drawing/2014/main" id="{450BA341-088A-FC83-73CB-351E5DD219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67824" y="694145"/>
            <a:ext cx="3378797" cy="1126266"/>
          </a:xfrm>
          <a:prstGeom prst="rect">
            <a:avLst/>
          </a:prstGeom>
        </p:spPr>
      </p:pic>
      <p:sp>
        <p:nvSpPr>
          <p:cNvPr id="4" name="Textfeld 3">
            <a:extLst>
              <a:ext uri="{FF2B5EF4-FFF2-40B4-BE49-F238E27FC236}">
                <a16:creationId xmlns:a16="http://schemas.microsoft.com/office/drawing/2014/main" id="{75D13878-4E2E-D7F9-AA05-49032B6A95CA}"/>
              </a:ext>
            </a:extLst>
          </p:cNvPr>
          <p:cNvSpPr txBox="1"/>
          <p:nvPr/>
        </p:nvSpPr>
        <p:spPr>
          <a:xfrm>
            <a:off x="0" y="3079038"/>
            <a:ext cx="12192000" cy="187743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de-CH" sz="8800" b="1" dirty="0">
                <a:solidFill>
                  <a:srgbClr val="FF0000"/>
                </a:solidFill>
                <a:latin typeface="Segoe UI Symbol" panose="020B0502040204020203" pitchFamily="34" charset="0"/>
                <a:ea typeface="Segoe UI Symbol" panose="020B0502040204020203" pitchFamily="34" charset="0"/>
                <a:sym typeface="Symbol" panose="05050102010706020507" pitchFamily="18" charset="2"/>
              </a:rPr>
              <a:t></a:t>
            </a:r>
            <a:r>
              <a:rPr lang="de-CH" sz="6600" b="1" dirty="0" err="1">
                <a:latin typeface="Aptos Black" panose="020B0004020202020204" pitchFamily="34" charset="0"/>
              </a:rPr>
              <a:t>lich</a:t>
            </a:r>
            <a:r>
              <a:rPr lang="de-CH" sz="6600" b="1" dirty="0">
                <a:latin typeface="Aptos Black" panose="020B0004020202020204" pitchFamily="34" charset="0"/>
              </a:rPr>
              <a:t> Willkommen</a:t>
            </a:r>
          </a:p>
          <a:p>
            <a:pPr algn="ctr"/>
            <a:r>
              <a:rPr lang="de-CH" sz="2800" b="1" dirty="0"/>
              <a:t>Natürlich auch in Treff </a:t>
            </a:r>
            <a:r>
              <a:rPr lang="de-CH" sz="2800" b="1" dirty="0">
                <a:sym typeface="Symbol" panose="05050102010706020507" pitchFamily="18" charset="2"/>
              </a:rPr>
              <a:t></a:t>
            </a:r>
            <a:r>
              <a:rPr lang="de-CH" sz="2800" b="1" dirty="0"/>
              <a:t>, Karo</a:t>
            </a:r>
            <a:r>
              <a:rPr lang="de-CH" sz="2800" b="1" dirty="0">
                <a:solidFill>
                  <a:srgbClr val="FF0000"/>
                </a:solidFill>
                <a:sym typeface="Symbol" panose="05050102010706020507" pitchFamily="18" charset="2"/>
              </a:rPr>
              <a:t></a:t>
            </a:r>
            <a:r>
              <a:rPr lang="de-CH" sz="2800" b="1" dirty="0"/>
              <a:t> und Pik </a:t>
            </a:r>
            <a:r>
              <a:rPr lang="de-CH" sz="2800" b="1" dirty="0">
                <a:latin typeface="Segoe UI Symbol" panose="020B0502040204020203" pitchFamily="34" charset="0"/>
                <a:ea typeface="Segoe UI Symbol" panose="020B0502040204020203" pitchFamily="34" charset="0"/>
                <a:sym typeface="Symbol" panose="05050102010706020507" pitchFamily="18" charset="2"/>
              </a:rPr>
              <a:t>♠</a:t>
            </a:r>
            <a:endParaRPr lang="de-CH" sz="2800" dirty="0"/>
          </a:p>
        </p:txBody>
      </p:sp>
    </p:spTree>
    <p:extLst>
      <p:ext uri="{BB962C8B-B14F-4D97-AF65-F5344CB8AC3E}">
        <p14:creationId xmlns:p14="http://schemas.microsoft.com/office/powerpoint/2010/main" val="249101073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A6D9818E-DDD3-0CDD-3570-EC3C979087C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79" name="Rectangle 1078">
            <a:extLst>
              <a:ext uri="{FF2B5EF4-FFF2-40B4-BE49-F238E27FC236}">
                <a16:creationId xmlns:a16="http://schemas.microsoft.com/office/drawing/2014/main" id="{E1A92768-C90D-4200-8975-84CC4D4BC94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1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Grafik 2" descr="Ein Bild, das Text, Mobiliar, Im Haus, Tisch enthält.&#10;&#10;KI-generierte Inhalte können fehlerhaft sein.">
            <a:extLst>
              <a:ext uri="{FF2B5EF4-FFF2-40B4-BE49-F238E27FC236}">
                <a16:creationId xmlns:a16="http://schemas.microsoft.com/office/drawing/2014/main" id="{FA56F254-A2E6-BBE3-C1CF-B15685409D8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978" r="6880" b="-1"/>
          <a:stretch>
            <a:fillRect/>
          </a:stretch>
        </p:blipFill>
        <p:spPr>
          <a:xfrm>
            <a:off x="8184610" y="-5613"/>
            <a:ext cx="4003019" cy="3388883"/>
          </a:xfrm>
          <a:prstGeom prst="rect">
            <a:avLst/>
          </a:prstGeom>
        </p:spPr>
      </p:pic>
      <p:pic>
        <p:nvPicPr>
          <p:cNvPr id="22" name="Grafik 21" descr="Ein Bild, das Taschenrechner, Text, Im Haus, rot enthält.&#10;&#10;KI-generierte Inhalte können fehlerhaft sein.">
            <a:extLst>
              <a:ext uri="{FF2B5EF4-FFF2-40B4-BE49-F238E27FC236}">
                <a16:creationId xmlns:a16="http://schemas.microsoft.com/office/drawing/2014/main" id="{8A2E47C5-B4A8-8917-1C2B-B8A45EE23A7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1" b="15713"/>
          <a:stretch>
            <a:fillRect/>
          </a:stretch>
        </p:blipFill>
        <p:spPr>
          <a:xfrm>
            <a:off x="8184610" y="3480341"/>
            <a:ext cx="4014047" cy="3383270"/>
          </a:xfrm>
          <a:prstGeom prst="rect">
            <a:avLst/>
          </a:prstGeom>
        </p:spPr>
      </p:pic>
      <p:pic>
        <p:nvPicPr>
          <p:cNvPr id="12" name="Grafik 11" descr="Ein Bild, das Kartenspiel, Spiele, Tabletopspiel, Hallensportarten enthält.&#10;&#10;KI-generierte Inhalte können fehlerhaft sein.">
            <a:extLst>
              <a:ext uri="{FF2B5EF4-FFF2-40B4-BE49-F238E27FC236}">
                <a16:creationId xmlns:a16="http://schemas.microsoft.com/office/drawing/2014/main" id="{940A124C-54EE-51E8-AEE6-0A76BFADF92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957" r="4" b="4"/>
          <a:stretch>
            <a:fillRect/>
          </a:stretch>
        </p:blipFill>
        <p:spPr>
          <a:xfrm>
            <a:off x="-14052" y="3480341"/>
            <a:ext cx="4003039" cy="3383270"/>
          </a:xfrm>
          <a:prstGeom prst="rect">
            <a:avLst/>
          </a:prstGeom>
        </p:spPr>
      </p:pic>
      <p:pic>
        <p:nvPicPr>
          <p:cNvPr id="5" name="Grafik 4" descr="Ein Bild, das Text, Im Haus, Person, Nagel enthält.&#10;&#10;KI-generierte Inhalte können fehlerhaft sein.">
            <a:extLst>
              <a:ext uri="{FF2B5EF4-FFF2-40B4-BE49-F238E27FC236}">
                <a16:creationId xmlns:a16="http://schemas.microsoft.com/office/drawing/2014/main" id="{E1057902-3A69-2D92-45AF-452CD4D9BDF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233"/>
          <a:stretch>
            <a:fillRect/>
          </a:stretch>
        </p:blipFill>
        <p:spPr>
          <a:xfrm>
            <a:off x="4085289" y="-5613"/>
            <a:ext cx="4003019" cy="3388893"/>
          </a:xfrm>
          <a:prstGeom prst="rect">
            <a:avLst/>
          </a:prstGeom>
        </p:spPr>
      </p:pic>
      <p:pic>
        <p:nvPicPr>
          <p:cNvPr id="10" name="Grafik 9" descr="Ein Bild, das Text, Mobiliar, Tisch, Stuhl enthält.&#10;&#10;KI-generierte Inhalte können fehlerhaft sein.">
            <a:extLst>
              <a:ext uri="{FF2B5EF4-FFF2-40B4-BE49-F238E27FC236}">
                <a16:creationId xmlns:a16="http://schemas.microsoft.com/office/drawing/2014/main" id="{78D8DE10-8524-60B3-722A-2D1492B13550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360" r="4147" b="-1"/>
          <a:stretch>
            <a:fillRect/>
          </a:stretch>
        </p:blipFill>
        <p:spPr>
          <a:xfrm>
            <a:off x="4074261" y="3474719"/>
            <a:ext cx="4014047" cy="3383280"/>
          </a:xfrm>
          <a:prstGeom prst="rect">
            <a:avLst/>
          </a:prstGeom>
        </p:spPr>
      </p:pic>
      <p:pic>
        <p:nvPicPr>
          <p:cNvPr id="14" name="Grafik 13" descr="Ein Bild, das Person, Kartenspiel, Im Haus enthält.&#10;&#10;KI-generierte Inhalte können fehlerhaft sein.">
            <a:extLst>
              <a:ext uri="{FF2B5EF4-FFF2-40B4-BE49-F238E27FC236}">
                <a16:creationId xmlns:a16="http://schemas.microsoft.com/office/drawing/2014/main" id="{FC874BC5-52AE-BE84-48B5-790819C64A73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701" r="12374" b="-1"/>
          <a:stretch>
            <a:fillRect/>
          </a:stretch>
        </p:blipFill>
        <p:spPr>
          <a:xfrm>
            <a:off x="-3047" y="-5613"/>
            <a:ext cx="3992034" cy="33888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564658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336D6C31-9B65-560A-0620-89C0582B913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2" name="Slide Background">
            <a:extLst>
              <a:ext uri="{FF2B5EF4-FFF2-40B4-BE49-F238E27FC236}">
                <a16:creationId xmlns:a16="http://schemas.microsoft.com/office/drawing/2014/main" id="{6EB3BD01-AA37-7949-1818-181CB28A577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-1" y="0"/>
            <a:ext cx="12191999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 useBgFill="1">
        <p:nvSpPr>
          <p:cNvPr id="73" name="Rectangle 69">
            <a:extLst>
              <a:ext uri="{FF2B5EF4-FFF2-40B4-BE49-F238E27FC236}">
                <a16:creationId xmlns:a16="http://schemas.microsoft.com/office/drawing/2014/main" id="{95DD8B63-EF44-631C-ABF0-7BB211613BF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8522446" cy="2285999"/>
          </a:xfrm>
          <a:prstGeom prst="rect">
            <a:avLst/>
          </a:prstGeom>
          <a:ln>
            <a:noFill/>
          </a:ln>
          <a:effectLst>
            <a:outerShdw blurRad="596900" dist="304800" dir="7140000" sx="90000" sy="90000" algn="t" rotWithShape="0">
              <a:srgbClr val="000000">
                <a:alpha val="15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1ED83C92-434C-9820-6B28-27FC6E39A8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1803" y="350196"/>
            <a:ext cx="4646904" cy="1624520"/>
          </a:xfrm>
        </p:spPr>
        <p:txBody>
          <a:bodyPr anchor="ctr">
            <a:normAutofit/>
          </a:bodyPr>
          <a:lstStyle/>
          <a:p>
            <a:r>
              <a:rPr lang="de-CH" sz="4000" b="1" dirty="0">
                <a:latin typeface="Aptos Black" panose="020B0004020202020204" pitchFamily="34" charset="0"/>
              </a:rPr>
              <a:t>Kontakt</a:t>
            </a:r>
          </a:p>
        </p:txBody>
      </p:sp>
      <p:pic>
        <p:nvPicPr>
          <p:cNvPr id="5" name="Grafik 4" descr="Ein Bild, das Muster, Screenshot, Symmetrie, Grafiken enthält.&#10;&#10;KI-generierte Inhalte können fehlerhaft sein.">
            <a:extLst>
              <a:ext uri="{FF2B5EF4-FFF2-40B4-BE49-F238E27FC236}">
                <a16:creationId xmlns:a16="http://schemas.microsoft.com/office/drawing/2014/main" id="{6A0A6D4C-74A8-06DE-EF34-C1BA5911220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4443" y="2626949"/>
            <a:ext cx="3740295" cy="3740295"/>
          </a:xfrm>
          <a:prstGeom prst="rect">
            <a:avLst/>
          </a:prstGeom>
        </p:spPr>
      </p:pic>
      <p:pic>
        <p:nvPicPr>
          <p:cNvPr id="7" name="Grafik 6" descr="Ein Bild, das Text, Grafiken, Schrift, Logo enthält.&#10;&#10;KI-generierte Inhalte können fehlerhaft sein.">
            <a:extLst>
              <a:ext uri="{FF2B5EF4-FFF2-40B4-BE49-F238E27FC236}">
                <a16:creationId xmlns:a16="http://schemas.microsoft.com/office/drawing/2014/main" id="{B288DA36-0E8F-EE20-63A8-9291A079347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67824" y="694145"/>
            <a:ext cx="3378797" cy="1126266"/>
          </a:xfrm>
          <a:prstGeom prst="rect">
            <a:avLst/>
          </a:prstGeom>
        </p:spPr>
      </p:pic>
      <p:sp>
        <p:nvSpPr>
          <p:cNvPr id="8" name="Textfeld 7">
            <a:extLst>
              <a:ext uri="{FF2B5EF4-FFF2-40B4-BE49-F238E27FC236}">
                <a16:creationId xmlns:a16="http://schemas.microsoft.com/office/drawing/2014/main" id="{17C17E5C-7BEB-48B5-6F99-DE91296158B9}"/>
              </a:ext>
            </a:extLst>
          </p:cNvPr>
          <p:cNvSpPr txBox="1"/>
          <p:nvPr/>
        </p:nvSpPr>
        <p:spPr>
          <a:xfrm>
            <a:off x="5408707" y="4081597"/>
            <a:ext cx="604954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2400" dirty="0"/>
              <a:t>Weitere Informationen auf unserer Webseite</a:t>
            </a:r>
          </a:p>
          <a:p>
            <a:r>
              <a:rPr lang="de-CH" sz="2400" dirty="0">
                <a:latin typeface="Aptos Black" panose="020B0004020202020204" pitchFamily="34" charset="0"/>
              </a:rPr>
              <a:t>www.bridge-hoefe.ch</a:t>
            </a:r>
          </a:p>
        </p:txBody>
      </p:sp>
    </p:spTree>
    <p:extLst>
      <p:ext uri="{BB962C8B-B14F-4D97-AF65-F5344CB8AC3E}">
        <p14:creationId xmlns:p14="http://schemas.microsoft.com/office/powerpoint/2010/main" val="15240692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5389F09F-A7D2-D215-9EE4-F8A60FE11FA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4" name="Slide Background">
            <a:extLst>
              <a:ext uri="{FF2B5EF4-FFF2-40B4-BE49-F238E27FC236}">
                <a16:creationId xmlns:a16="http://schemas.microsoft.com/office/drawing/2014/main" id="{9F7D5CDA-D291-4307-BF55-1381FED2963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D1E15BD-506E-83F5-9C3A-49831257FB7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688" r="2" b="5841"/>
          <a:stretch>
            <a:fillRect/>
          </a:stretch>
        </p:blipFill>
        <p:spPr>
          <a:xfrm>
            <a:off x="6103027" y="10"/>
            <a:ext cx="6088971" cy="6857990"/>
          </a:xfrm>
          <a:prstGeom prst="rect">
            <a:avLst/>
          </a:prstGeom>
        </p:spPr>
      </p:pic>
      <p:sp useBgFill="1">
        <p:nvSpPr>
          <p:cNvPr id="96" name="Rectangle 95">
            <a:extLst>
              <a:ext uri="{FF2B5EF4-FFF2-40B4-BE49-F238E27FC236}">
                <a16:creationId xmlns:a16="http://schemas.microsoft.com/office/drawing/2014/main" id="{59B296B9-C5A5-4E4F-9B60-C907B5F1466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6103025" cy="6858000"/>
          </a:xfrm>
          <a:prstGeom prst="rect">
            <a:avLst/>
          </a:prstGeom>
          <a:ln>
            <a:noFill/>
          </a:ln>
          <a:effectLst>
            <a:outerShdw blurRad="889000" dist="406400" dir="21540000" sx="90000" sy="90000" algn="t" rotWithShape="0">
              <a:srgbClr val="000000">
                <a:alpha val="2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8" name="Rectangle 97">
            <a:extLst>
              <a:ext uri="{FF2B5EF4-FFF2-40B4-BE49-F238E27FC236}">
                <a16:creationId xmlns:a16="http://schemas.microsoft.com/office/drawing/2014/main" id="{D0300FD3-5AF1-6305-15FA-9078072672E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6103025" cy="2285995"/>
          </a:xfrm>
          <a:prstGeom prst="rect">
            <a:avLst/>
          </a:prstGeom>
          <a:ln>
            <a:noFill/>
          </a:ln>
          <a:effectLst>
            <a:outerShdw blurRad="254000" dist="127000" dir="5460000" sx="92000" sy="92000" algn="t" rotWithShape="0">
              <a:srgbClr val="000000">
                <a:alpha val="3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AAB1219D-7313-6519-2662-16A4832CBE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1801" y="328512"/>
            <a:ext cx="4778387" cy="1628970"/>
          </a:xfrm>
        </p:spPr>
        <p:txBody>
          <a:bodyPr anchor="ctr">
            <a:normAutofit/>
          </a:bodyPr>
          <a:lstStyle/>
          <a:p>
            <a:r>
              <a:rPr lang="de-CH" sz="4000" dirty="0">
                <a:latin typeface="Aptos Black" panose="020B0004020202020204" pitchFamily="34" charset="0"/>
              </a:rPr>
              <a:t>Was ist Bridge?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746837D5-320B-7E6B-E3CB-4D495FD99EC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1801" y="2884929"/>
            <a:ext cx="4659756" cy="3374137"/>
          </a:xfrm>
        </p:spPr>
        <p:txBody>
          <a:bodyPr anchor="t">
            <a:normAutofit/>
          </a:bodyPr>
          <a:lstStyle/>
          <a:p>
            <a:r>
              <a:rPr lang="de-CH" sz="2000" dirty="0"/>
              <a:t>Kartenspiel ab 4 Personen</a:t>
            </a:r>
          </a:p>
          <a:p>
            <a:r>
              <a:rPr lang="de-CH" sz="2000" dirty="0"/>
              <a:t>4 Trumpffarben </a:t>
            </a:r>
            <a:r>
              <a:rPr lang="de-CH" sz="1800" dirty="0">
                <a:latin typeface="Segoe UI Symbol" panose="020B0502040204020203" pitchFamily="34" charset="0"/>
                <a:ea typeface="Segoe UI Symbol" panose="020B0502040204020203" pitchFamily="34" charset="0"/>
                <a:sym typeface="Symbol" panose="05050102010706020507" pitchFamily="18" charset="2"/>
              </a:rPr>
              <a:t>♠</a:t>
            </a:r>
            <a:r>
              <a:rPr lang="de-CH" sz="2000" dirty="0">
                <a:solidFill>
                  <a:srgbClr val="FF0000"/>
                </a:solidFill>
                <a:sym typeface="Symbol" panose="05050102010706020507" pitchFamily="18" charset="2"/>
              </a:rPr>
              <a:t></a:t>
            </a:r>
            <a:r>
              <a:rPr lang="de-CH" sz="2000" dirty="0">
                <a:solidFill>
                  <a:srgbClr val="FF0000"/>
                </a:solidFill>
                <a:latin typeface="Segoe UI Symbol" panose="020B0502040204020203" pitchFamily="34" charset="0"/>
                <a:ea typeface="Segoe UI Symbol" panose="020B0502040204020203" pitchFamily="34" charset="0"/>
                <a:sym typeface="Symbol" panose="05050102010706020507" pitchFamily="18" charset="2"/>
              </a:rPr>
              <a:t></a:t>
            </a:r>
            <a:r>
              <a:rPr lang="de-CH" sz="2000" dirty="0">
                <a:latin typeface="Segoe UI Symbol" panose="020B0502040204020203" pitchFamily="34" charset="0"/>
                <a:ea typeface="Segoe UI Symbol" panose="020B0502040204020203" pitchFamily="34" charset="0"/>
                <a:sym typeface="Symbol" panose="05050102010706020507" pitchFamily="18" charset="2"/>
              </a:rPr>
              <a:t></a:t>
            </a:r>
            <a:br>
              <a:rPr lang="de-CH" sz="2000" dirty="0"/>
            </a:br>
            <a:r>
              <a:rPr lang="de-CH" sz="2000" dirty="0"/>
              <a:t>oder «Ohne Trumpf» (SA/NT)</a:t>
            </a:r>
          </a:p>
          <a:p>
            <a:r>
              <a:rPr lang="de-CH" sz="2000" dirty="0"/>
              <a:t>Zwei Phasen: </a:t>
            </a:r>
            <a:r>
              <a:rPr lang="de-CH" sz="2000" dirty="0" err="1"/>
              <a:t>Lizit</a:t>
            </a:r>
            <a:r>
              <a:rPr lang="de-CH" sz="2000" dirty="0"/>
              <a:t> + Spiel</a:t>
            </a:r>
          </a:p>
          <a:p>
            <a:r>
              <a:rPr lang="de-CH" sz="2000" dirty="0"/>
              <a:t>Stiche statt Punkte</a:t>
            </a:r>
          </a:p>
          <a:p>
            <a:r>
              <a:rPr lang="de-CH" sz="2000" dirty="0"/>
              <a:t>Ausspiel durch Gegner</a:t>
            </a:r>
          </a:p>
          <a:p>
            <a:r>
              <a:rPr lang="de-CH" sz="2000" dirty="0"/>
              <a:t>Gegner wechselt nach jeder Runde</a:t>
            </a:r>
          </a:p>
        </p:txBody>
      </p:sp>
    </p:spTree>
    <p:extLst>
      <p:ext uri="{BB962C8B-B14F-4D97-AF65-F5344CB8AC3E}">
        <p14:creationId xmlns:p14="http://schemas.microsoft.com/office/powerpoint/2010/main" val="11376026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5" name="Slide Background">
            <a:extLst>
              <a:ext uri="{FF2B5EF4-FFF2-40B4-BE49-F238E27FC236}">
                <a16:creationId xmlns:a16="http://schemas.microsoft.com/office/drawing/2014/main" id="{C0763A76-9F1C-4FC5-82B7-DD475DA461B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-1" y="0"/>
            <a:ext cx="12191999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 useBgFill="1">
        <p:nvSpPr>
          <p:cNvPr id="77" name="Rectangle 76">
            <a:extLst>
              <a:ext uri="{FF2B5EF4-FFF2-40B4-BE49-F238E27FC236}">
                <a16:creationId xmlns:a16="http://schemas.microsoft.com/office/drawing/2014/main" id="{E81BF4F6-F2CF-4984-9D14-D6966D92F99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8522446" cy="2285999"/>
          </a:xfrm>
          <a:prstGeom prst="rect">
            <a:avLst/>
          </a:prstGeom>
          <a:ln>
            <a:noFill/>
          </a:ln>
          <a:effectLst>
            <a:outerShdw blurRad="596900" dist="304800" dir="7140000" sx="90000" sy="90000" algn="t" rotWithShape="0">
              <a:srgbClr val="000000">
                <a:alpha val="15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5A758CA7-F880-93E6-3B5A-83EA016EC0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1803" y="350196"/>
            <a:ext cx="4970782" cy="1624520"/>
          </a:xfrm>
        </p:spPr>
        <p:txBody>
          <a:bodyPr anchor="ctr">
            <a:normAutofit/>
          </a:bodyPr>
          <a:lstStyle/>
          <a:p>
            <a:r>
              <a:rPr lang="de-CH" sz="4000" dirty="0">
                <a:latin typeface="Aptos Black" panose="020B0004020202020204" pitchFamily="34" charset="0"/>
              </a:rPr>
              <a:t>Warum Bridge spielen?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7A3A1050-C024-B4C6-7ED6-F0D83C64F1D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1802" y="2743200"/>
            <a:ext cx="4646905" cy="3613149"/>
          </a:xfrm>
        </p:spPr>
        <p:txBody>
          <a:bodyPr anchor="t">
            <a:normAutofit/>
          </a:bodyPr>
          <a:lstStyle/>
          <a:p>
            <a:r>
              <a:rPr lang="de-CH" sz="2000" dirty="0"/>
              <a:t>Spannende Turniere, kein Glücksspiel</a:t>
            </a:r>
          </a:p>
          <a:p>
            <a:r>
              <a:rPr lang="de-CH" sz="2000" dirty="0"/>
              <a:t>Mentales Training, geistige Fitness</a:t>
            </a:r>
          </a:p>
          <a:p>
            <a:r>
              <a:rPr lang="de-CH" sz="2000" dirty="0"/>
              <a:t>Soziale Kontakte, spannende Leute</a:t>
            </a:r>
          </a:p>
          <a:p>
            <a:r>
              <a:rPr lang="de-CH" sz="2000" dirty="0"/>
              <a:t>Ständige Lernkurve, Herausforderung</a:t>
            </a:r>
          </a:p>
          <a:p>
            <a:r>
              <a:rPr lang="de-CH" sz="2000" dirty="0"/>
              <a:t>International bekannt, auch auf Reisen spielen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9C473DC-FFB5-0304-A3CB-DACF2535E60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71" r="5940"/>
          <a:stretch>
            <a:fillRect/>
          </a:stretch>
        </p:blipFill>
        <p:spPr>
          <a:xfrm>
            <a:off x="6096000" y="1"/>
            <a:ext cx="610282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66584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2" name="Slide Background">
            <a:extLst>
              <a:ext uri="{FF2B5EF4-FFF2-40B4-BE49-F238E27FC236}">
                <a16:creationId xmlns:a16="http://schemas.microsoft.com/office/drawing/2014/main" id="{C0763A76-9F1C-4FC5-82B7-DD475DA461B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-1" y="0"/>
            <a:ext cx="12191999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 useBgFill="1">
        <p:nvSpPr>
          <p:cNvPr id="73" name="Rectangle 69">
            <a:extLst>
              <a:ext uri="{FF2B5EF4-FFF2-40B4-BE49-F238E27FC236}">
                <a16:creationId xmlns:a16="http://schemas.microsoft.com/office/drawing/2014/main" id="{E81BF4F6-F2CF-4984-9D14-D6966D92F99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8522446" cy="2285999"/>
          </a:xfrm>
          <a:prstGeom prst="rect">
            <a:avLst/>
          </a:prstGeom>
          <a:ln>
            <a:noFill/>
          </a:ln>
          <a:effectLst>
            <a:outerShdw blurRad="596900" dist="304800" dir="7140000" sx="90000" sy="90000" algn="t" rotWithShape="0">
              <a:srgbClr val="000000">
                <a:alpha val="15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3ADB73FE-AC0A-71D7-9FBB-09062C5FED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1802" y="350196"/>
            <a:ext cx="5273237" cy="1624520"/>
          </a:xfrm>
        </p:spPr>
        <p:txBody>
          <a:bodyPr anchor="ctr">
            <a:normAutofit/>
          </a:bodyPr>
          <a:lstStyle/>
          <a:p>
            <a:r>
              <a:rPr lang="de-CH" sz="4000" dirty="0">
                <a:latin typeface="Aptos Black" panose="020B0004020202020204" pitchFamily="34" charset="0"/>
              </a:rPr>
              <a:t>Wie lerne ich Bridge?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BB1D63EE-1724-3FB6-E7E3-0324464828C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1802" y="2743200"/>
            <a:ext cx="4646905" cy="3613149"/>
          </a:xfrm>
        </p:spPr>
        <p:txBody>
          <a:bodyPr anchor="t">
            <a:normAutofit/>
          </a:bodyPr>
          <a:lstStyle/>
          <a:p>
            <a:r>
              <a:rPr lang="de-CH" sz="2000" dirty="0"/>
              <a:t>Einführungskurse</a:t>
            </a:r>
          </a:p>
          <a:p>
            <a:r>
              <a:rPr lang="de-CH" sz="2000" dirty="0"/>
              <a:t>Betreute Partien</a:t>
            </a:r>
          </a:p>
          <a:p>
            <a:r>
              <a:rPr lang="de-CH" sz="2000" dirty="0"/>
              <a:t>Einstiegsturniere</a:t>
            </a:r>
          </a:p>
          <a:p>
            <a:r>
              <a:rPr lang="de-CH" sz="2000" dirty="0"/>
              <a:t>Weiterbildung </a:t>
            </a:r>
            <a:br>
              <a:rPr lang="de-CH" sz="2000" dirty="0"/>
            </a:br>
            <a:r>
              <a:rPr lang="de-CH" sz="2000" dirty="0"/>
              <a:t>Seminare und Workshop</a:t>
            </a:r>
          </a:p>
          <a:p>
            <a:r>
              <a:rPr lang="de-CH" sz="2000" dirty="0"/>
              <a:t>Spielen, spielen, spielen</a:t>
            </a:r>
          </a:p>
        </p:txBody>
      </p:sp>
      <p:pic>
        <p:nvPicPr>
          <p:cNvPr id="10" name="Grafik 9" descr="Ein Bild, das Mobiliar, Tisch, Im Haus, Stuhl enthält.&#10;&#10;KI-generierte Inhalte können fehlerhaft sein.">
            <a:extLst>
              <a:ext uri="{FF2B5EF4-FFF2-40B4-BE49-F238E27FC236}">
                <a16:creationId xmlns:a16="http://schemas.microsoft.com/office/drawing/2014/main" id="{60B437AA-312F-7618-BBA1-B512523A746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44" r="3667"/>
          <a:stretch>
            <a:fillRect/>
          </a:stretch>
        </p:blipFill>
        <p:spPr>
          <a:xfrm>
            <a:off x="6096000" y="1"/>
            <a:ext cx="610282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482537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4" name="Rectangle 103">
            <a:extLst>
              <a:ext uri="{FF2B5EF4-FFF2-40B4-BE49-F238E27FC236}">
                <a16:creationId xmlns:a16="http://schemas.microsoft.com/office/drawing/2014/main" id="{C0A1ED06-4733-4020-9C60-81D4D801408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Rectangle 105">
            <a:extLst>
              <a:ext uri="{FF2B5EF4-FFF2-40B4-BE49-F238E27FC236}">
                <a16:creationId xmlns:a16="http://schemas.microsoft.com/office/drawing/2014/main" id="{B0CA3509-3AF9-45FE-93ED-57BB5D5E8E0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87388" y="181576"/>
            <a:ext cx="11823637" cy="6501088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2" name="Grafik 21" descr="Ein Bild, das Mobiliar, Kleidung, Mann, Im Haus enthält.&#10;&#10;KI-generierte Inhalte können fehlerhaft sein.">
            <a:extLst>
              <a:ext uri="{FF2B5EF4-FFF2-40B4-BE49-F238E27FC236}">
                <a16:creationId xmlns:a16="http://schemas.microsoft.com/office/drawing/2014/main" id="{923DF3C8-9B39-7A11-9C20-79487BFCBC00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60000"/>
          </a:blip>
          <a:srcRect t="3978"/>
          <a:stretch>
            <a:fillRect/>
          </a:stretch>
        </p:blipFill>
        <p:spPr>
          <a:xfrm>
            <a:off x="180975" y="182880"/>
            <a:ext cx="11823637" cy="6499784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459BDBC7-6102-FC05-EBDD-70A2DAF5DE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25195"/>
            <a:ext cx="10165218" cy="2806506"/>
          </a:xfrm>
        </p:spPr>
        <p:txBody>
          <a:bodyPr anchor="b">
            <a:normAutofit/>
          </a:bodyPr>
          <a:lstStyle/>
          <a:p>
            <a:r>
              <a:rPr lang="de-CH" sz="4000" dirty="0">
                <a:solidFill>
                  <a:srgbClr val="FFFFFF"/>
                </a:solidFill>
                <a:latin typeface="Aptos Black" panose="020B0004020202020204" pitchFamily="34" charset="0"/>
              </a:rPr>
              <a:t>Bridge Club Höfe - Geschichte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1E442AD6-2042-E49D-EC20-857548630A5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3526300"/>
            <a:ext cx="10165218" cy="2588458"/>
          </a:xfrm>
        </p:spPr>
        <p:txBody>
          <a:bodyPr>
            <a:normAutofit/>
          </a:bodyPr>
          <a:lstStyle/>
          <a:p>
            <a:r>
              <a:rPr lang="de-CH" sz="2000">
                <a:solidFill>
                  <a:srgbClr val="FFFFFF"/>
                </a:solidFill>
              </a:rPr>
              <a:t>1984 gegründet</a:t>
            </a:r>
          </a:p>
          <a:p>
            <a:r>
              <a:rPr lang="de-CH" sz="2000">
                <a:solidFill>
                  <a:srgbClr val="FFFFFF"/>
                </a:solidFill>
              </a:rPr>
              <a:t>1993 im Verband aufgenommen</a:t>
            </a:r>
            <a:br>
              <a:rPr lang="de-CH" sz="2000">
                <a:solidFill>
                  <a:srgbClr val="FFFFFF"/>
                </a:solidFill>
              </a:rPr>
            </a:br>
            <a:r>
              <a:rPr lang="de-CH" sz="2000">
                <a:solidFill>
                  <a:srgbClr val="FFFFFF"/>
                </a:solidFill>
              </a:rPr>
              <a:t>FSB - Fédération Suisse de Bridge</a:t>
            </a:r>
          </a:p>
          <a:p>
            <a:r>
              <a:rPr lang="de-CH" sz="2000">
                <a:solidFill>
                  <a:srgbClr val="FFFFFF"/>
                </a:solidFill>
              </a:rPr>
              <a:t>Ab 2006 im Bildungscampus Pfäffikon </a:t>
            </a:r>
          </a:p>
        </p:txBody>
      </p:sp>
    </p:spTree>
    <p:extLst>
      <p:ext uri="{BB962C8B-B14F-4D97-AF65-F5344CB8AC3E}">
        <p14:creationId xmlns:p14="http://schemas.microsoft.com/office/powerpoint/2010/main" val="347534844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8DFB8A92-C055-E853-B2A6-2A5BDF203E3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0" name="Rectangle 31">
            <a:extLst>
              <a:ext uri="{FF2B5EF4-FFF2-40B4-BE49-F238E27FC236}">
                <a16:creationId xmlns:a16="http://schemas.microsoft.com/office/drawing/2014/main" id="{97CF7825-51B0-2DE5-57E3-54A65CA3033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EE53D0FC-30CA-4B75-4DC8-722053470B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6188612" cy="1325563"/>
          </a:xfrm>
        </p:spPr>
        <p:txBody>
          <a:bodyPr>
            <a:normAutofit/>
          </a:bodyPr>
          <a:lstStyle/>
          <a:p>
            <a:r>
              <a:rPr lang="de-CH" sz="4000" b="1" dirty="0">
                <a:latin typeface="Aptos Black" panose="020B0004020202020204" pitchFamily="34" charset="0"/>
              </a:rPr>
              <a:t>Bridge Club Höfe - Heute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DC506551-5B01-8DC1-2EB0-16716557135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5393361" cy="4351338"/>
          </a:xfrm>
        </p:spPr>
        <p:txBody>
          <a:bodyPr>
            <a:normAutofit/>
          </a:bodyPr>
          <a:lstStyle/>
          <a:p>
            <a:r>
              <a:rPr lang="de-CH" sz="2200"/>
              <a:t>Heute rund 180 Mitglieder </a:t>
            </a:r>
            <a:br>
              <a:rPr lang="de-CH" sz="2200"/>
            </a:br>
            <a:r>
              <a:rPr lang="de-CH" sz="2200"/>
              <a:t>drittgrösster Verein der Schweiz </a:t>
            </a:r>
            <a:br>
              <a:rPr lang="de-CH" sz="2200"/>
            </a:br>
            <a:r>
              <a:rPr lang="de-CH" sz="2200"/>
              <a:t>nach Zürich und Bern</a:t>
            </a:r>
          </a:p>
          <a:p>
            <a:r>
              <a:rPr lang="de-CH" sz="2200"/>
              <a:t>Spiellokal im BBPZ Römerrain in Pfäffikon</a:t>
            </a:r>
          </a:p>
          <a:p>
            <a:r>
              <a:rPr lang="de-CH" sz="2200"/>
              <a:t>Turniere am Dienstag, Donnerstag, Samstag</a:t>
            </a:r>
          </a:p>
          <a:p>
            <a:r>
              <a:rPr lang="de-CH" sz="2200"/>
              <a:t>Verschiedene Spezialanlässe (Drive-Turniere)</a:t>
            </a:r>
          </a:p>
          <a:p>
            <a:r>
              <a:rPr lang="de-CH" sz="2200"/>
              <a:t>Interclub und Teammeisterschaften</a:t>
            </a:r>
          </a:p>
          <a:p>
            <a:r>
              <a:rPr lang="de-CH" sz="2200"/>
              <a:t>Einführungs- und Weiterbildungskurse, Seminare und Workshops</a:t>
            </a:r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6506452B-2758-2DF1-CA17-BC2613D9247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" b="3"/>
          <a:stretch>
            <a:fillRect/>
          </a:stretch>
        </p:blipFill>
        <p:spPr>
          <a:xfrm>
            <a:off x="6374920" y="758514"/>
            <a:ext cx="5122238" cy="5122238"/>
          </a:xfrm>
          <a:custGeom>
            <a:avLst/>
            <a:gdLst/>
            <a:ahLst/>
            <a:cxnLst/>
            <a:rect l="l" t="t" r="r" b="b"/>
            <a:pathLst>
              <a:path w="2663168" h="2663168">
                <a:moveTo>
                  <a:pt x="1331584" y="0"/>
                </a:moveTo>
                <a:cubicBezTo>
                  <a:pt x="2066998" y="0"/>
                  <a:pt x="2663168" y="596170"/>
                  <a:pt x="2663168" y="1331584"/>
                </a:cubicBezTo>
                <a:cubicBezTo>
                  <a:pt x="2663168" y="2066998"/>
                  <a:pt x="2066998" y="2663168"/>
                  <a:pt x="1331584" y="2663168"/>
                </a:cubicBezTo>
                <a:cubicBezTo>
                  <a:pt x="596170" y="2663168"/>
                  <a:pt x="0" y="2066998"/>
                  <a:pt x="0" y="1331584"/>
                </a:cubicBezTo>
                <a:cubicBezTo>
                  <a:pt x="0" y="596170"/>
                  <a:pt x="596170" y="0"/>
                  <a:pt x="1331584" y="0"/>
                </a:cubicBezTo>
                <a:close/>
              </a:path>
            </a:pathLst>
          </a:custGeom>
        </p:spPr>
      </p:pic>
      <p:sp>
        <p:nvSpPr>
          <p:cNvPr id="41" name="!!Arc">
            <a:extLst>
              <a:ext uri="{FF2B5EF4-FFF2-40B4-BE49-F238E27FC236}">
                <a16:creationId xmlns:a16="http://schemas.microsoft.com/office/drawing/2014/main" id="{EFB3F5F9-5CE7-DF9B-55D1-D2EE37AD5D3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1189197" flipV="1">
            <a:off x="6261882" y="687822"/>
            <a:ext cx="5471147" cy="5471147"/>
          </a:xfrm>
          <a:prstGeom prst="arc">
            <a:avLst>
              <a:gd name="adj1" fmla="val 16200000"/>
              <a:gd name="adj2" fmla="val 20093138"/>
            </a:avLst>
          </a:prstGeom>
          <a:ln w="127000" cap="rnd">
            <a:solidFill>
              <a:schemeClr val="accent4">
                <a:alpha val="9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2" name="!!Oval">
            <a:extLst>
              <a:ext uri="{FF2B5EF4-FFF2-40B4-BE49-F238E27FC236}">
                <a16:creationId xmlns:a16="http://schemas.microsoft.com/office/drawing/2014/main" id="{B07B9DDF-CF08-0DF4-9505-1C5E761ABFB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248561" y="921125"/>
            <a:ext cx="791021" cy="769563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1134085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Inhaltsplatzhalter 25">
            <a:extLst>
              <a:ext uri="{FF2B5EF4-FFF2-40B4-BE49-F238E27FC236}">
                <a16:creationId xmlns:a16="http://schemas.microsoft.com/office/drawing/2014/main" id="{7E409C8B-253D-5D9B-DAA9-4DDBFBA6CAD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rcRect t="3013" b="4791"/>
          <a:stretch>
            <a:fillRect/>
          </a:stretch>
        </p:blipFill>
        <p:spPr>
          <a:xfrm>
            <a:off x="20" y="1282"/>
            <a:ext cx="12191980" cy="6856718"/>
          </a:xfrm>
          <a:prstGeom prst="rect">
            <a:avLst/>
          </a:prstGeom>
        </p:spPr>
      </p:pic>
      <p:sp>
        <p:nvSpPr>
          <p:cNvPr id="15" name="Ellipse 14">
            <a:extLst>
              <a:ext uri="{FF2B5EF4-FFF2-40B4-BE49-F238E27FC236}">
                <a16:creationId xmlns:a16="http://schemas.microsoft.com/office/drawing/2014/main" id="{89F2DBFF-6CD4-7F20-77A8-63DA545C82E8}"/>
              </a:ext>
            </a:extLst>
          </p:cNvPr>
          <p:cNvSpPr/>
          <p:nvPr/>
        </p:nvSpPr>
        <p:spPr>
          <a:xfrm>
            <a:off x="786328" y="410655"/>
            <a:ext cx="8904694" cy="6382759"/>
          </a:xfrm>
          <a:prstGeom prst="ellipse">
            <a:avLst/>
          </a:prstGeom>
          <a:solidFill>
            <a:srgbClr val="C00000">
              <a:alpha val="50196"/>
            </a:srgbClr>
          </a:solidFill>
          <a:ln w="571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89" name="Rectangle 76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29" name="Grafik 28" descr="Markierung mit einfarbiger Füllung">
            <a:extLst>
              <a:ext uri="{FF2B5EF4-FFF2-40B4-BE49-F238E27FC236}">
                <a16:creationId xmlns:a16="http://schemas.microsoft.com/office/drawing/2014/main" id="{82337C71-39D4-9ED0-1F73-19A3876BBE9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740914" y="3045655"/>
            <a:ext cx="1101049" cy="1101049"/>
          </a:xfrm>
          <a:prstGeom prst="rect">
            <a:avLst/>
          </a:prstGeom>
        </p:spPr>
      </p:pic>
      <p:sp>
        <p:nvSpPr>
          <p:cNvPr id="4" name="Textfeld 3">
            <a:extLst>
              <a:ext uri="{FF2B5EF4-FFF2-40B4-BE49-F238E27FC236}">
                <a16:creationId xmlns:a16="http://schemas.microsoft.com/office/drawing/2014/main" id="{4BBC4A6A-2ED2-1CC6-156A-70015DF653A5}"/>
              </a:ext>
            </a:extLst>
          </p:cNvPr>
          <p:cNvSpPr txBox="1"/>
          <p:nvPr/>
        </p:nvSpPr>
        <p:spPr>
          <a:xfrm>
            <a:off x="7665172" y="548464"/>
            <a:ext cx="4149969" cy="1692771"/>
          </a:xfrm>
          <a:custGeom>
            <a:avLst/>
            <a:gdLst>
              <a:gd name="connsiteX0" fmla="*/ 0 w 4149969"/>
              <a:gd name="connsiteY0" fmla="*/ 0 h 1692771"/>
              <a:gd name="connsiteX1" fmla="*/ 691662 w 4149969"/>
              <a:gd name="connsiteY1" fmla="*/ 0 h 1692771"/>
              <a:gd name="connsiteX2" fmla="*/ 1258824 w 4149969"/>
              <a:gd name="connsiteY2" fmla="*/ 0 h 1692771"/>
              <a:gd name="connsiteX3" fmla="*/ 2033485 w 4149969"/>
              <a:gd name="connsiteY3" fmla="*/ 0 h 1692771"/>
              <a:gd name="connsiteX4" fmla="*/ 2642147 w 4149969"/>
              <a:gd name="connsiteY4" fmla="*/ 0 h 1692771"/>
              <a:gd name="connsiteX5" fmla="*/ 3333808 w 4149969"/>
              <a:gd name="connsiteY5" fmla="*/ 0 h 1692771"/>
              <a:gd name="connsiteX6" fmla="*/ 4149969 w 4149969"/>
              <a:gd name="connsiteY6" fmla="*/ 0 h 1692771"/>
              <a:gd name="connsiteX7" fmla="*/ 4149969 w 4149969"/>
              <a:gd name="connsiteY7" fmla="*/ 581185 h 1692771"/>
              <a:gd name="connsiteX8" fmla="*/ 4149969 w 4149969"/>
              <a:gd name="connsiteY8" fmla="*/ 1145442 h 1692771"/>
              <a:gd name="connsiteX9" fmla="*/ 4149969 w 4149969"/>
              <a:gd name="connsiteY9" fmla="*/ 1692771 h 1692771"/>
              <a:gd name="connsiteX10" fmla="*/ 3458308 w 4149969"/>
              <a:gd name="connsiteY10" fmla="*/ 1692771 h 1692771"/>
              <a:gd name="connsiteX11" fmla="*/ 2766646 w 4149969"/>
              <a:gd name="connsiteY11" fmla="*/ 1692771 h 1692771"/>
              <a:gd name="connsiteX12" fmla="*/ 2199484 w 4149969"/>
              <a:gd name="connsiteY12" fmla="*/ 1692771 h 1692771"/>
              <a:gd name="connsiteX13" fmla="*/ 1466322 w 4149969"/>
              <a:gd name="connsiteY13" fmla="*/ 1692771 h 1692771"/>
              <a:gd name="connsiteX14" fmla="*/ 691662 w 4149969"/>
              <a:gd name="connsiteY14" fmla="*/ 1692771 h 1692771"/>
              <a:gd name="connsiteX15" fmla="*/ 0 w 4149969"/>
              <a:gd name="connsiteY15" fmla="*/ 1692771 h 1692771"/>
              <a:gd name="connsiteX16" fmla="*/ 0 w 4149969"/>
              <a:gd name="connsiteY16" fmla="*/ 1162369 h 1692771"/>
              <a:gd name="connsiteX17" fmla="*/ 0 w 4149969"/>
              <a:gd name="connsiteY17" fmla="*/ 615040 h 1692771"/>
              <a:gd name="connsiteX18" fmla="*/ 0 w 4149969"/>
              <a:gd name="connsiteY18" fmla="*/ 0 h 16927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4149969" h="1692771" fill="none" extrusionOk="0">
                <a:moveTo>
                  <a:pt x="0" y="0"/>
                </a:moveTo>
                <a:cubicBezTo>
                  <a:pt x="328631" y="14943"/>
                  <a:pt x="454996" y="2229"/>
                  <a:pt x="691662" y="0"/>
                </a:cubicBezTo>
                <a:cubicBezTo>
                  <a:pt x="928328" y="-2229"/>
                  <a:pt x="1093943" y="5059"/>
                  <a:pt x="1258824" y="0"/>
                </a:cubicBezTo>
                <a:cubicBezTo>
                  <a:pt x="1423705" y="-5059"/>
                  <a:pt x="1742041" y="-25119"/>
                  <a:pt x="2033485" y="0"/>
                </a:cubicBezTo>
                <a:cubicBezTo>
                  <a:pt x="2324929" y="25119"/>
                  <a:pt x="2466350" y="-7234"/>
                  <a:pt x="2642147" y="0"/>
                </a:cubicBezTo>
                <a:cubicBezTo>
                  <a:pt x="2817944" y="7234"/>
                  <a:pt x="3150403" y="-10796"/>
                  <a:pt x="3333808" y="0"/>
                </a:cubicBezTo>
                <a:cubicBezTo>
                  <a:pt x="3517213" y="10796"/>
                  <a:pt x="3869037" y="39551"/>
                  <a:pt x="4149969" y="0"/>
                </a:cubicBezTo>
                <a:cubicBezTo>
                  <a:pt x="4178520" y="215683"/>
                  <a:pt x="4138380" y="347738"/>
                  <a:pt x="4149969" y="581185"/>
                </a:cubicBezTo>
                <a:cubicBezTo>
                  <a:pt x="4161558" y="814633"/>
                  <a:pt x="4151627" y="933728"/>
                  <a:pt x="4149969" y="1145442"/>
                </a:cubicBezTo>
                <a:cubicBezTo>
                  <a:pt x="4148311" y="1357156"/>
                  <a:pt x="4150236" y="1432967"/>
                  <a:pt x="4149969" y="1692771"/>
                </a:cubicBezTo>
                <a:cubicBezTo>
                  <a:pt x="3822963" y="1686832"/>
                  <a:pt x="3761665" y="1691827"/>
                  <a:pt x="3458308" y="1692771"/>
                </a:cubicBezTo>
                <a:cubicBezTo>
                  <a:pt x="3154951" y="1693715"/>
                  <a:pt x="2957772" y="1694445"/>
                  <a:pt x="2766646" y="1692771"/>
                </a:cubicBezTo>
                <a:cubicBezTo>
                  <a:pt x="2575520" y="1691097"/>
                  <a:pt x="2465156" y="1714424"/>
                  <a:pt x="2199484" y="1692771"/>
                </a:cubicBezTo>
                <a:cubicBezTo>
                  <a:pt x="1933812" y="1671118"/>
                  <a:pt x="1736414" y="1670715"/>
                  <a:pt x="1466322" y="1692771"/>
                </a:cubicBezTo>
                <a:cubicBezTo>
                  <a:pt x="1196230" y="1714827"/>
                  <a:pt x="1038455" y="1675597"/>
                  <a:pt x="691662" y="1692771"/>
                </a:cubicBezTo>
                <a:cubicBezTo>
                  <a:pt x="344869" y="1709945"/>
                  <a:pt x="242339" y="1671698"/>
                  <a:pt x="0" y="1692771"/>
                </a:cubicBezTo>
                <a:cubicBezTo>
                  <a:pt x="-22343" y="1477002"/>
                  <a:pt x="25766" y="1379999"/>
                  <a:pt x="0" y="1162369"/>
                </a:cubicBezTo>
                <a:cubicBezTo>
                  <a:pt x="-25766" y="944739"/>
                  <a:pt x="-15431" y="874931"/>
                  <a:pt x="0" y="615040"/>
                </a:cubicBezTo>
                <a:cubicBezTo>
                  <a:pt x="15431" y="355149"/>
                  <a:pt x="-8508" y="226000"/>
                  <a:pt x="0" y="0"/>
                </a:cubicBezTo>
                <a:close/>
              </a:path>
              <a:path w="4149969" h="1692771" stroke="0" extrusionOk="0">
                <a:moveTo>
                  <a:pt x="0" y="0"/>
                </a:moveTo>
                <a:cubicBezTo>
                  <a:pt x="222184" y="29900"/>
                  <a:pt x="539445" y="32023"/>
                  <a:pt x="691662" y="0"/>
                </a:cubicBezTo>
                <a:cubicBezTo>
                  <a:pt x="843879" y="-32023"/>
                  <a:pt x="1166975" y="-29551"/>
                  <a:pt x="1424823" y="0"/>
                </a:cubicBezTo>
                <a:cubicBezTo>
                  <a:pt x="1682671" y="29551"/>
                  <a:pt x="1954354" y="-23411"/>
                  <a:pt x="2199484" y="0"/>
                </a:cubicBezTo>
                <a:cubicBezTo>
                  <a:pt x="2444614" y="23411"/>
                  <a:pt x="2633242" y="-33718"/>
                  <a:pt x="2891145" y="0"/>
                </a:cubicBezTo>
                <a:cubicBezTo>
                  <a:pt x="3149048" y="33718"/>
                  <a:pt x="3802932" y="-9589"/>
                  <a:pt x="4149969" y="0"/>
                </a:cubicBezTo>
                <a:cubicBezTo>
                  <a:pt x="4170332" y="180078"/>
                  <a:pt x="4141667" y="451405"/>
                  <a:pt x="4149969" y="564257"/>
                </a:cubicBezTo>
                <a:cubicBezTo>
                  <a:pt x="4158271" y="677109"/>
                  <a:pt x="4127309" y="922343"/>
                  <a:pt x="4149969" y="1145442"/>
                </a:cubicBezTo>
                <a:cubicBezTo>
                  <a:pt x="4172629" y="1368542"/>
                  <a:pt x="4131231" y="1486469"/>
                  <a:pt x="4149969" y="1692771"/>
                </a:cubicBezTo>
                <a:cubicBezTo>
                  <a:pt x="3909543" y="1702766"/>
                  <a:pt x="3688506" y="1687069"/>
                  <a:pt x="3458308" y="1692771"/>
                </a:cubicBezTo>
                <a:cubicBezTo>
                  <a:pt x="3228110" y="1698473"/>
                  <a:pt x="3075126" y="1700854"/>
                  <a:pt x="2808146" y="1692771"/>
                </a:cubicBezTo>
                <a:cubicBezTo>
                  <a:pt x="2541166" y="1684688"/>
                  <a:pt x="2332475" y="1669249"/>
                  <a:pt x="2116484" y="1692771"/>
                </a:cubicBezTo>
                <a:cubicBezTo>
                  <a:pt x="1900493" y="1716293"/>
                  <a:pt x="1730136" y="1694527"/>
                  <a:pt x="1424823" y="1692771"/>
                </a:cubicBezTo>
                <a:cubicBezTo>
                  <a:pt x="1119510" y="1691015"/>
                  <a:pt x="941422" y="1698165"/>
                  <a:pt x="816161" y="1692771"/>
                </a:cubicBezTo>
                <a:cubicBezTo>
                  <a:pt x="690900" y="1687377"/>
                  <a:pt x="359237" y="1664043"/>
                  <a:pt x="0" y="1692771"/>
                </a:cubicBezTo>
                <a:cubicBezTo>
                  <a:pt x="-1217" y="1514668"/>
                  <a:pt x="-20080" y="1274047"/>
                  <a:pt x="0" y="1162369"/>
                </a:cubicBezTo>
                <a:cubicBezTo>
                  <a:pt x="20080" y="1050691"/>
                  <a:pt x="11494" y="788563"/>
                  <a:pt x="0" y="631968"/>
                </a:cubicBezTo>
                <a:cubicBezTo>
                  <a:pt x="-11494" y="475373"/>
                  <a:pt x="9132" y="274230"/>
                  <a:pt x="0" y="0"/>
                </a:cubicBezTo>
                <a:close/>
              </a:path>
            </a:pathLst>
          </a:custGeom>
          <a:solidFill>
            <a:schemeClr val="bg1"/>
          </a:solidFill>
          <a:ln w="19050"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2370681884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r>
              <a:rPr lang="de-CH" sz="3200" dirty="0">
                <a:latin typeface="Aptos Black" panose="020B0004020202020204" pitchFamily="34" charset="0"/>
              </a:rPr>
              <a:t>Unser Einzugsgebiet</a:t>
            </a:r>
            <a:br>
              <a:rPr lang="de-CH" dirty="0">
                <a:latin typeface="Aptos Black" panose="020B0004020202020204" pitchFamily="34" charset="0"/>
              </a:rPr>
            </a:br>
            <a:endParaRPr lang="de-CH" dirty="0">
              <a:latin typeface="Aptos Black" panose="020B00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CH" dirty="0">
                <a:latin typeface="+mj-lt"/>
              </a:rPr>
              <a:t>Fahrgemeinschaften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CH" dirty="0">
                <a:latin typeface="+mj-lt"/>
              </a:rPr>
              <a:t>Shuttle-Service ab Bahnhof Pfäffikon</a:t>
            </a:r>
            <a:br>
              <a:rPr lang="de-CH" dirty="0">
                <a:latin typeface="+mj-lt"/>
              </a:rPr>
            </a:br>
            <a:endParaRPr lang="de-CH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87612539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6" name="Rectangle 29">
            <a:extLst>
              <a:ext uri="{FF2B5EF4-FFF2-40B4-BE49-F238E27FC236}">
                <a16:creationId xmlns:a16="http://schemas.microsoft.com/office/drawing/2014/main" id="{72A4EC06-1934-41CA-947A-1A2AD66340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1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98CE7FF-AB28-11F1-8620-E2A5DCCE04F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646" r="2" b="2"/>
          <a:stretch>
            <a:fillRect/>
          </a:stretch>
        </p:blipFill>
        <p:spPr bwMode="auto">
          <a:xfrm>
            <a:off x="2295" y="10"/>
            <a:ext cx="7493441" cy="4515944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Grafik 6">
            <a:extLst>
              <a:ext uri="{FF2B5EF4-FFF2-40B4-BE49-F238E27FC236}">
                <a16:creationId xmlns:a16="http://schemas.microsoft.com/office/drawing/2014/main" id="{9B0C6D53-59A7-D03A-A4B3-9B19ABB2073C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2267" r="2764" b="-1"/>
          <a:stretch>
            <a:fillRect/>
          </a:stretch>
        </p:blipFill>
        <p:spPr>
          <a:xfrm>
            <a:off x="7581163" y="-1"/>
            <a:ext cx="4607118" cy="2183054"/>
          </a:xfrm>
          <a:prstGeom prst="rect">
            <a:avLst/>
          </a:prstGeom>
        </p:spPr>
      </p:pic>
      <p:pic>
        <p:nvPicPr>
          <p:cNvPr id="6" name="Picture 4">
            <a:extLst>
              <a:ext uri="{FF2B5EF4-FFF2-40B4-BE49-F238E27FC236}">
                <a16:creationId xmlns:a16="http://schemas.microsoft.com/office/drawing/2014/main" id="{B10B7924-C0E5-163D-726A-5A1279072D8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208" r="2" b="2"/>
          <a:stretch>
            <a:fillRect/>
          </a:stretch>
        </p:blipFill>
        <p:spPr bwMode="auto">
          <a:xfrm>
            <a:off x="7581165" y="2274491"/>
            <a:ext cx="4601105" cy="2241463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0">
            <a:extLst>
              <a:ext uri="{FF2B5EF4-FFF2-40B4-BE49-F238E27FC236}">
                <a16:creationId xmlns:a16="http://schemas.microsoft.com/office/drawing/2014/main" id="{A6D774A4-8A5A-6BF7-C148-E01C8E64052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999" r="5" b="56"/>
          <a:stretch>
            <a:fillRect/>
          </a:stretch>
        </p:blipFill>
        <p:spPr bwMode="auto">
          <a:xfrm>
            <a:off x="-3717" y="4607392"/>
            <a:ext cx="3707011" cy="2250608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8">
            <a:extLst>
              <a:ext uri="{FF2B5EF4-FFF2-40B4-BE49-F238E27FC236}">
                <a16:creationId xmlns:a16="http://schemas.microsoft.com/office/drawing/2014/main" id="{E4F87582-30E7-A497-6BB9-C8CE29228F8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639" r="-5" b="13144"/>
          <a:stretch>
            <a:fillRect/>
          </a:stretch>
        </p:blipFill>
        <p:spPr bwMode="auto">
          <a:xfrm rot="21600000">
            <a:off x="3794735" y="4607393"/>
            <a:ext cx="3694988" cy="2250608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10">
            <a:extLst>
              <a:ext uri="{FF2B5EF4-FFF2-40B4-BE49-F238E27FC236}">
                <a16:creationId xmlns:a16="http://schemas.microsoft.com/office/drawing/2014/main" id="{80420A11-F974-3267-65F3-F4D962C9D4A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979" r="9371" b="-2"/>
          <a:stretch>
            <a:fillRect/>
          </a:stretch>
        </p:blipFill>
        <p:spPr bwMode="auto">
          <a:xfrm>
            <a:off x="7581164" y="4607392"/>
            <a:ext cx="4595097" cy="2250608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6173944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38601B25-C38C-2F3D-1883-F0580609302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0" name="Rectangle 1049">
            <a:extLst>
              <a:ext uri="{FF2B5EF4-FFF2-40B4-BE49-F238E27FC236}">
                <a16:creationId xmlns:a16="http://schemas.microsoft.com/office/drawing/2014/main" id="{4CD203B6-9D34-4C55-9CF4-916D7971400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1028" name="Picture 4">
            <a:extLst>
              <a:ext uri="{FF2B5EF4-FFF2-40B4-BE49-F238E27FC236}">
                <a16:creationId xmlns:a16="http://schemas.microsoft.com/office/drawing/2014/main" id="{759B3D14-18F4-9DFC-CAEF-937F796D187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399" r="2" b="2"/>
          <a:stretch>
            <a:fillRect/>
          </a:stretch>
        </p:blipFill>
        <p:spPr bwMode="auto">
          <a:xfrm>
            <a:off x="2296" y="10"/>
            <a:ext cx="7395866" cy="44708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>
            <a:extLst>
              <a:ext uri="{FF2B5EF4-FFF2-40B4-BE49-F238E27FC236}">
                <a16:creationId xmlns:a16="http://schemas.microsoft.com/office/drawing/2014/main" id="{3AAC9A9F-D8C8-3C9B-8B98-CA2ADF48D65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081" r="3" b="18547"/>
          <a:stretch>
            <a:fillRect/>
          </a:stretch>
        </p:blipFill>
        <p:spPr bwMode="auto">
          <a:xfrm>
            <a:off x="7499230" y="-2"/>
            <a:ext cx="4689052" cy="22287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Grafik 7">
            <a:extLst>
              <a:ext uri="{FF2B5EF4-FFF2-40B4-BE49-F238E27FC236}">
                <a16:creationId xmlns:a16="http://schemas.microsoft.com/office/drawing/2014/main" id="{C7C8F178-EE33-0C68-24E8-B5F2A07D5F13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r="-3" b="32003"/>
          <a:stretch>
            <a:fillRect/>
          </a:stretch>
        </p:blipFill>
        <p:spPr>
          <a:xfrm>
            <a:off x="7499230" y="2337487"/>
            <a:ext cx="4682932" cy="2133380"/>
          </a:xfrm>
          <a:prstGeom prst="rect">
            <a:avLst/>
          </a:prstGeom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C046BEEA-B7DD-C859-50E2-4484DB7C181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333" r="3" b="20636"/>
          <a:stretch>
            <a:fillRect/>
          </a:stretch>
        </p:blipFill>
        <p:spPr bwMode="auto">
          <a:xfrm>
            <a:off x="-3717" y="4566250"/>
            <a:ext cx="4627475" cy="2291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>
            <a:extLst>
              <a:ext uri="{FF2B5EF4-FFF2-40B4-BE49-F238E27FC236}">
                <a16:creationId xmlns:a16="http://schemas.microsoft.com/office/drawing/2014/main" id="{BC9C2DB7-431B-0911-6C18-3E193673427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2002" r="1" b="17050"/>
          <a:stretch>
            <a:fillRect/>
          </a:stretch>
        </p:blipFill>
        <p:spPr bwMode="auto">
          <a:xfrm>
            <a:off x="4713920" y="4566250"/>
            <a:ext cx="7462341" cy="2291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9297867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7abdd369-65da-45c9-badd-46a8958f5836" xsi:nil="true"/>
    <lcf76f155ced4ddcb4097134ff3c332f xmlns="a732d53a-dfdf-4ab1-887b-1424de27cfe0">
      <Terms xmlns="http://schemas.microsoft.com/office/infopath/2007/PartnerControls"/>
    </lcf76f155ced4ddcb4097134ff3c332f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351D68706555D34D8578331C5BCAF8B3" ma:contentTypeVersion="13" ma:contentTypeDescription="Ein neues Dokument erstellen." ma:contentTypeScope="" ma:versionID="abcb0aad4c7cb05dc2d70635fdbe8507">
  <xsd:schema xmlns:xsd="http://www.w3.org/2001/XMLSchema" xmlns:xs="http://www.w3.org/2001/XMLSchema" xmlns:p="http://schemas.microsoft.com/office/2006/metadata/properties" xmlns:ns2="a732d53a-dfdf-4ab1-887b-1424de27cfe0" xmlns:ns3="7abdd369-65da-45c9-badd-46a8958f5836" targetNamespace="http://schemas.microsoft.com/office/2006/metadata/properties" ma:root="true" ma:fieldsID="1051d3bbfc1cea50edb1a54ef4884088" ns2:_="" ns3:_="">
    <xsd:import namespace="a732d53a-dfdf-4ab1-887b-1424de27cfe0"/>
    <xsd:import namespace="7abdd369-65da-45c9-badd-46a8958f5836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lcf76f155ced4ddcb4097134ff3c332f" minOccurs="0"/>
                <xsd:element ref="ns3:TaxCatchAll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2:MediaServiceOCR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732d53a-dfdf-4ab1-887b-1424de27cfe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3" nillable="true" ma:taxonomy="true" ma:internalName="lcf76f155ced4ddcb4097134ff3c332f" ma:taxonomyFieldName="MediaServiceImageTags" ma:displayName="Bildmarkierungen" ma:readOnly="false" ma:fieldId="{5cf76f15-5ced-4ddc-b409-7134ff3c332f}" ma:taxonomyMulti="true" ma:sspId="78d7de5f-cd74-49ca-b8fd-7fad3d58e56d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15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8" nillable="true" ma:displayName="Location" ma:indexed="true" ma:internalName="MediaServiceLocation" ma:readOnly="true">
      <xsd:simpleType>
        <xsd:restriction base="dms:Text"/>
      </xsd:simple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LengthInSeconds" ma:index="20" nillable="true" ma:displayName="MediaLengthInSeconds" ma:hidden="true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abdd369-65da-45c9-badd-46a8958f5836" elementFormDefault="qualified">
    <xsd:import namespace="http://schemas.microsoft.com/office/2006/documentManagement/types"/>
    <xsd:import namespace="http://schemas.microsoft.com/office/infopath/2007/PartnerControls"/>
    <xsd:element name="TaxCatchAll" ma:index="14" nillable="true" ma:displayName="Taxonomy Catch All Column" ma:hidden="true" ma:list="{141ef042-c857-49b4-8fc5-15f6f4569e0b}" ma:internalName="TaxCatchAll" ma:showField="CatchAllData" ma:web="7abdd369-65da-45c9-badd-46a8958f5836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9DBC100E-7163-4D22-9749-2EA85D5F03E7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85688394-EC10-48E0-B919-A718C1086DD7}">
  <ds:schemaRefs>
    <ds:schemaRef ds:uri="http://schemas.microsoft.com/office/2006/metadata/properties"/>
    <ds:schemaRef ds:uri="http://schemas.microsoft.com/office/infopath/2007/PartnerControls"/>
    <ds:schemaRef ds:uri="7abdd369-65da-45c9-badd-46a8958f5836"/>
    <ds:schemaRef ds:uri="a732d53a-dfdf-4ab1-887b-1424de27cfe0"/>
  </ds:schemaRefs>
</ds:datastoreItem>
</file>

<file path=customXml/itemProps3.xml><?xml version="1.0" encoding="utf-8"?>
<ds:datastoreItem xmlns:ds="http://schemas.openxmlformats.org/officeDocument/2006/customXml" ds:itemID="{1FB217C6-B6D5-4D26-AE63-F67C696E0FA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732d53a-dfdf-4ab1-887b-1424de27cfe0"/>
    <ds:schemaRef ds:uri="7abdd369-65da-45c9-badd-46a8958f583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199</Words>
  <Application>Microsoft Office PowerPoint</Application>
  <PresentationFormat>Breitbild</PresentationFormat>
  <Paragraphs>42</Paragraphs>
  <Slides>11</Slides>
  <Notes>3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7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11</vt:i4>
      </vt:variant>
    </vt:vector>
  </HeadingPairs>
  <TitlesOfParts>
    <vt:vector size="19" baseType="lpstr">
      <vt:lpstr>Aptos</vt:lpstr>
      <vt:lpstr>Aptos Black</vt:lpstr>
      <vt:lpstr>Aptos Display</vt:lpstr>
      <vt:lpstr>Arial</vt:lpstr>
      <vt:lpstr>Calibri</vt:lpstr>
      <vt:lpstr>Segoe UI Symbol</vt:lpstr>
      <vt:lpstr>Symbol</vt:lpstr>
      <vt:lpstr>Office</vt:lpstr>
      <vt:lpstr>Tag der offenen Tür</vt:lpstr>
      <vt:lpstr>Was ist Bridge?</vt:lpstr>
      <vt:lpstr>Warum Bridge spielen?</vt:lpstr>
      <vt:lpstr>Wie lerne ich Bridge?</vt:lpstr>
      <vt:lpstr>Bridge Club Höfe - Geschichte</vt:lpstr>
      <vt:lpstr>Bridge Club Höfe - Heute</vt:lpstr>
      <vt:lpstr>PowerPoint-Präsentation</vt:lpstr>
      <vt:lpstr>PowerPoint-Präsentation</vt:lpstr>
      <vt:lpstr>PowerPoint-Präsentation</vt:lpstr>
      <vt:lpstr>PowerPoint-Präsentation</vt:lpstr>
      <vt:lpstr>Kontakt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Gaby Del Siena</dc:creator>
  <cp:lastModifiedBy>Roberto Del Siena</cp:lastModifiedBy>
  <cp:revision>4</cp:revision>
  <cp:lastPrinted>2025-08-18T15:44:07Z</cp:lastPrinted>
  <dcterms:created xsi:type="dcterms:W3CDTF">2025-08-18T15:14:11Z</dcterms:created>
  <dcterms:modified xsi:type="dcterms:W3CDTF">2025-09-13T17:20:27Z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0x010100351D68706555D34D8578331C5BCAF8B3</vt:lpwstr>
  </property>
  <property fmtid="{D5CDD505-2E9C-101B-9397-08002B2CF9AE}" pid="3" name="MediaServiceImageTags">
    <vt:lpwstr/>
  </property>
</Properties>
</file>